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16"/>
  </p:handoutMasterIdLst>
  <p:sldIdLst>
    <p:sldId id="256" r:id="rId2"/>
    <p:sldId id="260" r:id="rId3"/>
    <p:sldId id="300" r:id="rId4"/>
    <p:sldId id="286" r:id="rId5"/>
    <p:sldId id="301" r:id="rId6"/>
    <p:sldId id="302" r:id="rId7"/>
    <p:sldId id="303" r:id="rId8"/>
    <p:sldId id="304" r:id="rId9"/>
    <p:sldId id="306" r:id="rId10"/>
    <p:sldId id="307" r:id="rId11"/>
    <p:sldId id="288" r:id="rId12"/>
    <p:sldId id="305" r:id="rId13"/>
    <p:sldId id="308" r:id="rId14"/>
    <p:sldId id="292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31BF8-889A-4602-AC8B-5403BA5E68F8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175D122-C1B4-4F88-828C-2FC6F3939F4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1" dirty="0" smtClean="0"/>
            <a:t>Пользователи стандарта</a:t>
          </a:r>
          <a:endParaRPr lang="ru-RU" sz="2000" b="1" dirty="0"/>
        </a:p>
      </dgm:t>
    </dgm:pt>
    <dgm:pt modelId="{8AB0521C-6C1B-4263-A685-3B1D8A4E1ED7}" type="parTrans" cxnId="{C52CAF10-B95D-4ECB-BD60-D0BCA86779A7}">
      <dgm:prSet/>
      <dgm:spPr/>
      <dgm:t>
        <a:bodyPr/>
        <a:lstStyle/>
        <a:p>
          <a:endParaRPr lang="ru-RU" sz="2800" b="1"/>
        </a:p>
      </dgm:t>
    </dgm:pt>
    <dgm:pt modelId="{6E561264-78CA-4D46-99D1-F63870166393}" type="sibTrans" cxnId="{C52CAF10-B95D-4ECB-BD60-D0BCA86779A7}">
      <dgm:prSet/>
      <dgm:spPr/>
      <dgm:t>
        <a:bodyPr/>
        <a:lstStyle/>
        <a:p>
          <a:endParaRPr lang="ru-RU" sz="2800" b="1"/>
        </a:p>
      </dgm:t>
    </dgm:pt>
    <dgm:pt modelId="{EF1CCD79-D0D5-4A38-BA9B-7B511A7E263D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800" b="1" dirty="0" smtClean="0"/>
            <a:t>Родители</a:t>
          </a:r>
          <a:endParaRPr lang="ru-RU" sz="1800" b="1" dirty="0"/>
        </a:p>
      </dgm:t>
    </dgm:pt>
    <dgm:pt modelId="{75F504BD-CA3E-4F06-8BBB-E0FB7854BC13}" type="parTrans" cxnId="{557B2D58-2503-4042-9048-30E908000B0E}">
      <dgm:prSet custT="1"/>
      <dgm:spPr/>
      <dgm:t>
        <a:bodyPr/>
        <a:lstStyle/>
        <a:p>
          <a:endParaRPr lang="ru-RU" sz="1800" b="1"/>
        </a:p>
      </dgm:t>
    </dgm:pt>
    <dgm:pt modelId="{FA7352B3-31DA-4181-8755-58E666E0B3F5}" type="sibTrans" cxnId="{557B2D58-2503-4042-9048-30E908000B0E}">
      <dgm:prSet/>
      <dgm:spPr/>
      <dgm:t>
        <a:bodyPr/>
        <a:lstStyle/>
        <a:p>
          <a:endParaRPr lang="ru-RU" sz="2800" b="1"/>
        </a:p>
      </dgm:t>
    </dgm:pt>
    <dgm:pt modelId="{90B3964B-C03D-4061-BD3B-303DC6E52E9C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Руководители ОО и ОДО</a:t>
          </a:r>
          <a:endParaRPr lang="ru-RU" sz="1800" b="1" dirty="0"/>
        </a:p>
      </dgm:t>
    </dgm:pt>
    <dgm:pt modelId="{013907E6-6C5C-4A4E-A671-77F496EDACEE}" type="parTrans" cxnId="{EF71472C-8074-454F-80BF-01057A32C966}">
      <dgm:prSet custT="1"/>
      <dgm:spPr/>
      <dgm:t>
        <a:bodyPr/>
        <a:lstStyle/>
        <a:p>
          <a:endParaRPr lang="ru-RU" sz="1800" b="1"/>
        </a:p>
      </dgm:t>
    </dgm:pt>
    <dgm:pt modelId="{ECFEAB0D-A24C-429E-9FF7-57266E25B786}" type="sibTrans" cxnId="{EF71472C-8074-454F-80BF-01057A32C966}">
      <dgm:prSet/>
      <dgm:spPr/>
      <dgm:t>
        <a:bodyPr/>
        <a:lstStyle/>
        <a:p>
          <a:endParaRPr lang="ru-RU" sz="2800" b="1"/>
        </a:p>
      </dgm:t>
    </dgm:pt>
    <dgm:pt modelId="{70A5F659-6C76-4559-9AC2-CD0F4F3B7C63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Руководители ОМСУ</a:t>
          </a:r>
          <a:endParaRPr lang="ru-RU" sz="1800" b="1" dirty="0"/>
        </a:p>
      </dgm:t>
    </dgm:pt>
    <dgm:pt modelId="{9DE34615-B1CB-4880-9F47-879AED9F1799}" type="parTrans" cxnId="{0F38E002-DD59-4B6F-953D-92A2BD85836A}">
      <dgm:prSet custT="1"/>
      <dgm:spPr/>
      <dgm:t>
        <a:bodyPr/>
        <a:lstStyle/>
        <a:p>
          <a:endParaRPr lang="ru-RU" sz="1800" b="1"/>
        </a:p>
      </dgm:t>
    </dgm:pt>
    <dgm:pt modelId="{C3E11A48-C305-457F-A641-16E122AE545A}" type="sibTrans" cxnId="{0F38E002-DD59-4B6F-953D-92A2BD85836A}">
      <dgm:prSet/>
      <dgm:spPr/>
      <dgm:t>
        <a:bodyPr/>
        <a:lstStyle/>
        <a:p>
          <a:endParaRPr lang="ru-RU" sz="2800" b="1"/>
        </a:p>
      </dgm:t>
    </dgm:pt>
    <dgm:pt modelId="{2399C656-92EA-4830-9966-A01F363F6548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Разработчики </a:t>
          </a:r>
          <a:r>
            <a:rPr lang="ru-RU" sz="1800" b="1" dirty="0" err="1" smtClean="0"/>
            <a:t>КИМов</a:t>
          </a:r>
          <a:endParaRPr lang="ru-RU" sz="1800" b="1" dirty="0"/>
        </a:p>
      </dgm:t>
    </dgm:pt>
    <dgm:pt modelId="{2AB9DDF4-F059-4879-8A84-84689F602607}" type="parTrans" cxnId="{5663A305-F443-46AD-8BFA-AF02464FCA6F}">
      <dgm:prSet custT="1"/>
      <dgm:spPr/>
      <dgm:t>
        <a:bodyPr/>
        <a:lstStyle/>
        <a:p>
          <a:endParaRPr lang="ru-RU" sz="1800" b="1"/>
        </a:p>
      </dgm:t>
    </dgm:pt>
    <dgm:pt modelId="{A2F150B0-EA66-4EA8-8F8A-39BFCD242EBF}" type="sibTrans" cxnId="{5663A305-F443-46AD-8BFA-AF02464FCA6F}">
      <dgm:prSet/>
      <dgm:spPr/>
      <dgm:t>
        <a:bodyPr/>
        <a:lstStyle/>
        <a:p>
          <a:endParaRPr lang="ru-RU" sz="2800" b="1"/>
        </a:p>
      </dgm:t>
    </dgm:pt>
    <dgm:pt modelId="{E8629280-0AD1-4EF4-A4AB-63D64DCD5BAE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Педагоги</a:t>
          </a:r>
          <a:endParaRPr lang="ru-RU" sz="1800" b="1" dirty="0"/>
        </a:p>
      </dgm:t>
    </dgm:pt>
    <dgm:pt modelId="{F7B6901C-E25A-4CE3-A364-D9EF9901EBBA}" type="parTrans" cxnId="{D43369A9-4922-420C-8397-81C30D3FC53D}">
      <dgm:prSet custT="1"/>
      <dgm:spPr/>
      <dgm:t>
        <a:bodyPr/>
        <a:lstStyle/>
        <a:p>
          <a:endParaRPr lang="ru-RU" sz="1800" b="1"/>
        </a:p>
      </dgm:t>
    </dgm:pt>
    <dgm:pt modelId="{2DF55F71-C9E7-4275-B8E8-9E7F0E80CF42}" type="sibTrans" cxnId="{D43369A9-4922-420C-8397-81C30D3FC53D}">
      <dgm:prSet/>
      <dgm:spPr/>
      <dgm:t>
        <a:bodyPr/>
        <a:lstStyle/>
        <a:p>
          <a:endParaRPr lang="ru-RU" sz="2800" b="1"/>
        </a:p>
      </dgm:t>
    </dgm:pt>
    <dgm:pt modelId="{B85E482A-30F3-4558-9E4C-5B723A0F7461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Разработчики ПООП</a:t>
          </a:r>
          <a:endParaRPr lang="ru-RU" sz="1800" b="1" dirty="0"/>
        </a:p>
      </dgm:t>
    </dgm:pt>
    <dgm:pt modelId="{15AE0555-64D0-497D-9A35-2614AE34EFA3}" type="parTrans" cxnId="{C5F0B609-B1FD-4860-AC35-BE1A5726E119}">
      <dgm:prSet custT="1"/>
      <dgm:spPr/>
      <dgm:t>
        <a:bodyPr/>
        <a:lstStyle/>
        <a:p>
          <a:endParaRPr lang="ru-RU" sz="1800" b="1"/>
        </a:p>
      </dgm:t>
    </dgm:pt>
    <dgm:pt modelId="{01153A9A-5897-4988-9E27-1AE0A8924017}" type="sibTrans" cxnId="{C5F0B609-B1FD-4860-AC35-BE1A5726E119}">
      <dgm:prSet/>
      <dgm:spPr/>
      <dgm:t>
        <a:bodyPr/>
        <a:lstStyle/>
        <a:p>
          <a:endParaRPr lang="ru-RU" sz="2800" b="1"/>
        </a:p>
      </dgm:t>
    </dgm:pt>
    <dgm:pt modelId="{9120A8D5-F3A8-4C02-B7E0-0FE05D1A855B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Авторы учебников</a:t>
          </a:r>
          <a:endParaRPr lang="ru-RU" sz="1800" b="1" dirty="0"/>
        </a:p>
      </dgm:t>
    </dgm:pt>
    <dgm:pt modelId="{8D345E1E-9785-4625-92EA-51E153690158}" type="parTrans" cxnId="{506B93C6-7634-45F8-8ACC-3AF4CB282437}">
      <dgm:prSet custT="1"/>
      <dgm:spPr/>
      <dgm:t>
        <a:bodyPr/>
        <a:lstStyle/>
        <a:p>
          <a:endParaRPr lang="ru-RU" sz="1800" b="1"/>
        </a:p>
      </dgm:t>
    </dgm:pt>
    <dgm:pt modelId="{06F07A39-15A8-4BD7-9126-475F12E659D8}" type="sibTrans" cxnId="{506B93C6-7634-45F8-8ACC-3AF4CB282437}">
      <dgm:prSet/>
      <dgm:spPr/>
      <dgm:t>
        <a:bodyPr/>
        <a:lstStyle/>
        <a:p>
          <a:endParaRPr lang="ru-RU" sz="2800" b="1"/>
        </a:p>
      </dgm:t>
    </dgm:pt>
    <dgm:pt modelId="{7A710520-0E9B-4506-AE40-3D5ACD7658E6}" type="pres">
      <dgm:prSet presAssocID="{C9231BF8-889A-4602-AC8B-5403BA5E68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118F7-34E5-46E7-AE42-AFF04444C2B6}" type="pres">
      <dgm:prSet presAssocID="{3175D122-C1B4-4F88-828C-2FC6F3939F41}" presName="centerShape" presStyleLbl="node0" presStyleIdx="0" presStyleCnt="1" custScaleX="135072" custScaleY="122383"/>
      <dgm:spPr/>
      <dgm:t>
        <a:bodyPr/>
        <a:lstStyle/>
        <a:p>
          <a:endParaRPr lang="ru-RU"/>
        </a:p>
      </dgm:t>
    </dgm:pt>
    <dgm:pt modelId="{A02BFBC9-5ACA-4B0F-A9A5-A4B749CB751E}" type="pres">
      <dgm:prSet presAssocID="{75F504BD-CA3E-4F06-8BBB-E0FB7854BC13}" presName="parTrans" presStyleLbl="sibTrans2D1" presStyleIdx="0" presStyleCnt="7"/>
      <dgm:spPr/>
      <dgm:t>
        <a:bodyPr/>
        <a:lstStyle/>
        <a:p>
          <a:endParaRPr lang="ru-RU"/>
        </a:p>
      </dgm:t>
    </dgm:pt>
    <dgm:pt modelId="{C2035AE0-D95A-4AAC-AC49-790DF698F4AD}" type="pres">
      <dgm:prSet presAssocID="{75F504BD-CA3E-4F06-8BBB-E0FB7854BC1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4F38A5F1-B4C1-4028-AC09-82EE722236FF}" type="pres">
      <dgm:prSet presAssocID="{EF1CCD79-D0D5-4A38-BA9B-7B511A7E263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E18F6-CC05-4EE8-9F47-2442C165884B}" type="pres">
      <dgm:prSet presAssocID="{013907E6-6C5C-4A4E-A671-77F496EDACEE}" presName="parTrans" presStyleLbl="sibTrans2D1" presStyleIdx="1" presStyleCnt="7"/>
      <dgm:spPr/>
      <dgm:t>
        <a:bodyPr/>
        <a:lstStyle/>
        <a:p>
          <a:endParaRPr lang="ru-RU"/>
        </a:p>
      </dgm:t>
    </dgm:pt>
    <dgm:pt modelId="{E9E90F16-4D6E-4507-9783-15516F6225FF}" type="pres">
      <dgm:prSet presAssocID="{013907E6-6C5C-4A4E-A671-77F496EDACEE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F058756-E263-48DB-A2D9-7F55740876D2}" type="pres">
      <dgm:prSet presAssocID="{90B3964B-C03D-4061-BD3B-303DC6E52E9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611F7-9574-4116-B674-DE730AA6D20D}" type="pres">
      <dgm:prSet presAssocID="{F7B6901C-E25A-4CE3-A364-D9EF9901EBBA}" presName="parTrans" presStyleLbl="sibTrans2D1" presStyleIdx="2" presStyleCnt="7"/>
      <dgm:spPr/>
      <dgm:t>
        <a:bodyPr/>
        <a:lstStyle/>
        <a:p>
          <a:endParaRPr lang="ru-RU"/>
        </a:p>
      </dgm:t>
    </dgm:pt>
    <dgm:pt modelId="{F5169F57-D5FA-4A93-9D5E-13F668B96FF3}" type="pres">
      <dgm:prSet presAssocID="{F7B6901C-E25A-4CE3-A364-D9EF9901EBBA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CFD74ACE-F359-458F-89FA-358A6FDB1E76}" type="pres">
      <dgm:prSet presAssocID="{E8629280-0AD1-4EF4-A4AB-63D64DCD5BA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EF475-6299-434C-8E7B-5A767CB49AA5}" type="pres">
      <dgm:prSet presAssocID="{15AE0555-64D0-497D-9A35-2614AE34EFA3}" presName="parTrans" presStyleLbl="sibTrans2D1" presStyleIdx="3" presStyleCnt="7"/>
      <dgm:spPr/>
      <dgm:t>
        <a:bodyPr/>
        <a:lstStyle/>
        <a:p>
          <a:endParaRPr lang="ru-RU"/>
        </a:p>
      </dgm:t>
    </dgm:pt>
    <dgm:pt modelId="{BF03E787-CFE7-4A82-A383-C4B778011446}" type="pres">
      <dgm:prSet presAssocID="{15AE0555-64D0-497D-9A35-2614AE34EFA3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A8C0E304-88B7-4B82-9077-DF2FC12A4339}" type="pres">
      <dgm:prSet presAssocID="{B85E482A-30F3-4558-9E4C-5B723A0F746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2823A-3F89-458C-8217-B3A08E3C904F}" type="pres">
      <dgm:prSet presAssocID="{8D345E1E-9785-4625-92EA-51E153690158}" presName="parTrans" presStyleLbl="sibTrans2D1" presStyleIdx="4" presStyleCnt="7"/>
      <dgm:spPr/>
      <dgm:t>
        <a:bodyPr/>
        <a:lstStyle/>
        <a:p>
          <a:endParaRPr lang="ru-RU"/>
        </a:p>
      </dgm:t>
    </dgm:pt>
    <dgm:pt modelId="{A1440927-470D-4FE5-92D5-FE0EAB14F09F}" type="pres">
      <dgm:prSet presAssocID="{8D345E1E-9785-4625-92EA-51E153690158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87E10D3-C854-42A7-BF52-E72743E2F4CC}" type="pres">
      <dgm:prSet presAssocID="{9120A8D5-F3A8-4C02-B7E0-0FE05D1A85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8EBEF-E88F-4587-BC54-A8B66EC43837}" type="pres">
      <dgm:prSet presAssocID="{9DE34615-B1CB-4880-9F47-879AED9F1799}" presName="parTrans" presStyleLbl="sibTrans2D1" presStyleIdx="5" presStyleCnt="7"/>
      <dgm:spPr/>
      <dgm:t>
        <a:bodyPr/>
        <a:lstStyle/>
        <a:p>
          <a:endParaRPr lang="ru-RU"/>
        </a:p>
      </dgm:t>
    </dgm:pt>
    <dgm:pt modelId="{E00236C1-007E-4C96-9A8E-E977EFBDFE79}" type="pres">
      <dgm:prSet presAssocID="{9DE34615-B1CB-4880-9F47-879AED9F179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8AAC46E3-8489-4128-A89A-17356C425863}" type="pres">
      <dgm:prSet presAssocID="{70A5F659-6C76-4559-9AC2-CD0F4F3B7C6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F1C83-6503-42B7-A283-34E01F83CBB8}" type="pres">
      <dgm:prSet presAssocID="{2AB9DDF4-F059-4879-8A84-84689F602607}" presName="parTrans" presStyleLbl="sibTrans2D1" presStyleIdx="6" presStyleCnt="7"/>
      <dgm:spPr/>
      <dgm:t>
        <a:bodyPr/>
        <a:lstStyle/>
        <a:p>
          <a:endParaRPr lang="ru-RU"/>
        </a:p>
      </dgm:t>
    </dgm:pt>
    <dgm:pt modelId="{C3AA5E7F-2A07-48BE-929D-5AF971C10976}" type="pres">
      <dgm:prSet presAssocID="{2AB9DDF4-F059-4879-8A84-84689F602607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92253843-E7C3-46FC-A871-B4451BDEFADC}" type="pres">
      <dgm:prSet presAssocID="{2399C656-92EA-4830-9966-A01F363F654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CAF10-B95D-4ECB-BD60-D0BCA86779A7}" srcId="{C9231BF8-889A-4602-AC8B-5403BA5E68F8}" destId="{3175D122-C1B4-4F88-828C-2FC6F3939F41}" srcOrd="0" destOrd="0" parTransId="{8AB0521C-6C1B-4263-A685-3B1D8A4E1ED7}" sibTransId="{6E561264-78CA-4D46-99D1-F63870166393}"/>
    <dgm:cxn modelId="{2C640C2C-7D17-4438-8265-2D2729F18474}" type="presOf" srcId="{90B3964B-C03D-4061-BD3B-303DC6E52E9C}" destId="{EF058756-E263-48DB-A2D9-7F55740876D2}" srcOrd="0" destOrd="0" presId="urn:microsoft.com/office/officeart/2005/8/layout/radial5"/>
    <dgm:cxn modelId="{FF425FF4-3C36-4853-8B22-10135F5471D8}" type="presOf" srcId="{75F504BD-CA3E-4F06-8BBB-E0FB7854BC13}" destId="{C2035AE0-D95A-4AAC-AC49-790DF698F4AD}" srcOrd="1" destOrd="0" presId="urn:microsoft.com/office/officeart/2005/8/layout/radial5"/>
    <dgm:cxn modelId="{E3898E86-E2DC-472F-A66B-6B3CDB59D91D}" type="presOf" srcId="{9DE34615-B1CB-4880-9F47-879AED9F1799}" destId="{E00236C1-007E-4C96-9A8E-E977EFBDFE79}" srcOrd="1" destOrd="0" presId="urn:microsoft.com/office/officeart/2005/8/layout/radial5"/>
    <dgm:cxn modelId="{557B2D58-2503-4042-9048-30E908000B0E}" srcId="{3175D122-C1B4-4F88-828C-2FC6F3939F41}" destId="{EF1CCD79-D0D5-4A38-BA9B-7B511A7E263D}" srcOrd="0" destOrd="0" parTransId="{75F504BD-CA3E-4F06-8BBB-E0FB7854BC13}" sibTransId="{FA7352B3-31DA-4181-8755-58E666E0B3F5}"/>
    <dgm:cxn modelId="{DA4EBD5C-4E57-4354-A7D4-ABD3B36241EA}" type="presOf" srcId="{75F504BD-CA3E-4F06-8BBB-E0FB7854BC13}" destId="{A02BFBC9-5ACA-4B0F-A9A5-A4B749CB751E}" srcOrd="0" destOrd="0" presId="urn:microsoft.com/office/officeart/2005/8/layout/radial5"/>
    <dgm:cxn modelId="{55EBAF7F-5576-42CF-8D0C-07A253B9D7E9}" type="presOf" srcId="{F7B6901C-E25A-4CE3-A364-D9EF9901EBBA}" destId="{F5169F57-D5FA-4A93-9D5E-13F668B96FF3}" srcOrd="1" destOrd="0" presId="urn:microsoft.com/office/officeart/2005/8/layout/radial5"/>
    <dgm:cxn modelId="{34807448-BA44-41AA-90DA-4F81818D8372}" type="presOf" srcId="{E8629280-0AD1-4EF4-A4AB-63D64DCD5BAE}" destId="{CFD74ACE-F359-458F-89FA-358A6FDB1E76}" srcOrd="0" destOrd="0" presId="urn:microsoft.com/office/officeart/2005/8/layout/radial5"/>
    <dgm:cxn modelId="{3D1EDBF7-8DAE-42B0-8510-09F4D75B0AC4}" type="presOf" srcId="{2AB9DDF4-F059-4879-8A84-84689F602607}" destId="{212F1C83-6503-42B7-A283-34E01F83CBB8}" srcOrd="0" destOrd="0" presId="urn:microsoft.com/office/officeart/2005/8/layout/radial5"/>
    <dgm:cxn modelId="{5663A305-F443-46AD-8BFA-AF02464FCA6F}" srcId="{3175D122-C1B4-4F88-828C-2FC6F3939F41}" destId="{2399C656-92EA-4830-9966-A01F363F6548}" srcOrd="6" destOrd="0" parTransId="{2AB9DDF4-F059-4879-8A84-84689F602607}" sibTransId="{A2F150B0-EA66-4EA8-8F8A-39BFCD242EBF}"/>
    <dgm:cxn modelId="{1BC73D83-D2C2-435D-990F-38C8282832D3}" type="presOf" srcId="{15AE0555-64D0-497D-9A35-2614AE34EFA3}" destId="{286EF475-6299-434C-8E7B-5A767CB49AA5}" srcOrd="0" destOrd="0" presId="urn:microsoft.com/office/officeart/2005/8/layout/radial5"/>
    <dgm:cxn modelId="{39EC98BE-3B27-48DD-BDF9-D1E68F97D5B1}" type="presOf" srcId="{15AE0555-64D0-497D-9A35-2614AE34EFA3}" destId="{BF03E787-CFE7-4A82-A383-C4B778011446}" srcOrd="1" destOrd="0" presId="urn:microsoft.com/office/officeart/2005/8/layout/radial5"/>
    <dgm:cxn modelId="{AE819901-39D9-4CF8-A833-D1E3976F2D2B}" type="presOf" srcId="{013907E6-6C5C-4A4E-A671-77F496EDACEE}" destId="{E9E90F16-4D6E-4507-9783-15516F6225FF}" srcOrd="1" destOrd="0" presId="urn:microsoft.com/office/officeart/2005/8/layout/radial5"/>
    <dgm:cxn modelId="{FD558903-9CA6-45DA-BE67-699D7E0C4A7F}" type="presOf" srcId="{70A5F659-6C76-4559-9AC2-CD0F4F3B7C63}" destId="{8AAC46E3-8489-4128-A89A-17356C425863}" srcOrd="0" destOrd="0" presId="urn:microsoft.com/office/officeart/2005/8/layout/radial5"/>
    <dgm:cxn modelId="{0F38E002-DD59-4B6F-953D-92A2BD85836A}" srcId="{3175D122-C1B4-4F88-828C-2FC6F3939F41}" destId="{70A5F659-6C76-4559-9AC2-CD0F4F3B7C63}" srcOrd="5" destOrd="0" parTransId="{9DE34615-B1CB-4880-9F47-879AED9F1799}" sibTransId="{C3E11A48-C305-457F-A641-16E122AE545A}"/>
    <dgm:cxn modelId="{11864BA6-3179-4601-BA69-595DE7C212C0}" type="presOf" srcId="{8D345E1E-9785-4625-92EA-51E153690158}" destId="{A1440927-470D-4FE5-92D5-FE0EAB14F09F}" srcOrd="1" destOrd="0" presId="urn:microsoft.com/office/officeart/2005/8/layout/radial5"/>
    <dgm:cxn modelId="{D43369A9-4922-420C-8397-81C30D3FC53D}" srcId="{3175D122-C1B4-4F88-828C-2FC6F3939F41}" destId="{E8629280-0AD1-4EF4-A4AB-63D64DCD5BAE}" srcOrd="2" destOrd="0" parTransId="{F7B6901C-E25A-4CE3-A364-D9EF9901EBBA}" sibTransId="{2DF55F71-C9E7-4275-B8E8-9E7F0E80CF42}"/>
    <dgm:cxn modelId="{CD366ED7-625C-4E4A-AB7A-80F190AFFDF4}" type="presOf" srcId="{9DE34615-B1CB-4880-9F47-879AED9F1799}" destId="{22B8EBEF-E88F-4587-BC54-A8B66EC43837}" srcOrd="0" destOrd="0" presId="urn:microsoft.com/office/officeart/2005/8/layout/radial5"/>
    <dgm:cxn modelId="{C5F0B609-B1FD-4860-AC35-BE1A5726E119}" srcId="{3175D122-C1B4-4F88-828C-2FC6F3939F41}" destId="{B85E482A-30F3-4558-9E4C-5B723A0F7461}" srcOrd="3" destOrd="0" parTransId="{15AE0555-64D0-497D-9A35-2614AE34EFA3}" sibTransId="{01153A9A-5897-4988-9E27-1AE0A8924017}"/>
    <dgm:cxn modelId="{44EF07BA-6543-42FB-988A-DDE754DA3922}" type="presOf" srcId="{3175D122-C1B4-4F88-828C-2FC6F3939F41}" destId="{CB3118F7-34E5-46E7-AE42-AFF04444C2B6}" srcOrd="0" destOrd="0" presId="urn:microsoft.com/office/officeart/2005/8/layout/radial5"/>
    <dgm:cxn modelId="{0FE90B37-8845-4D05-8592-BA05CDFBD658}" type="presOf" srcId="{F7B6901C-E25A-4CE3-A364-D9EF9901EBBA}" destId="{916611F7-9574-4116-B674-DE730AA6D20D}" srcOrd="0" destOrd="0" presId="urn:microsoft.com/office/officeart/2005/8/layout/radial5"/>
    <dgm:cxn modelId="{8D0BAB1B-28AC-402D-BE89-F03910ABA965}" type="presOf" srcId="{C9231BF8-889A-4602-AC8B-5403BA5E68F8}" destId="{7A710520-0E9B-4506-AE40-3D5ACD7658E6}" srcOrd="0" destOrd="0" presId="urn:microsoft.com/office/officeart/2005/8/layout/radial5"/>
    <dgm:cxn modelId="{EF71472C-8074-454F-80BF-01057A32C966}" srcId="{3175D122-C1B4-4F88-828C-2FC6F3939F41}" destId="{90B3964B-C03D-4061-BD3B-303DC6E52E9C}" srcOrd="1" destOrd="0" parTransId="{013907E6-6C5C-4A4E-A671-77F496EDACEE}" sibTransId="{ECFEAB0D-A24C-429E-9FF7-57266E25B786}"/>
    <dgm:cxn modelId="{7133F538-EB61-4292-A21B-9FBC030A19BF}" type="presOf" srcId="{2AB9DDF4-F059-4879-8A84-84689F602607}" destId="{C3AA5E7F-2A07-48BE-929D-5AF971C10976}" srcOrd="1" destOrd="0" presId="urn:microsoft.com/office/officeart/2005/8/layout/radial5"/>
    <dgm:cxn modelId="{8C5AB1A4-0850-4E28-9787-73C602A67ACB}" type="presOf" srcId="{2399C656-92EA-4830-9966-A01F363F6548}" destId="{92253843-E7C3-46FC-A871-B4451BDEFADC}" srcOrd="0" destOrd="0" presId="urn:microsoft.com/office/officeart/2005/8/layout/radial5"/>
    <dgm:cxn modelId="{506B93C6-7634-45F8-8ACC-3AF4CB282437}" srcId="{3175D122-C1B4-4F88-828C-2FC6F3939F41}" destId="{9120A8D5-F3A8-4C02-B7E0-0FE05D1A855B}" srcOrd="4" destOrd="0" parTransId="{8D345E1E-9785-4625-92EA-51E153690158}" sibTransId="{06F07A39-15A8-4BD7-9126-475F12E659D8}"/>
    <dgm:cxn modelId="{4033EB8D-4301-41BE-8FC6-A88E37FD21C0}" type="presOf" srcId="{EF1CCD79-D0D5-4A38-BA9B-7B511A7E263D}" destId="{4F38A5F1-B4C1-4028-AC09-82EE722236FF}" srcOrd="0" destOrd="0" presId="urn:microsoft.com/office/officeart/2005/8/layout/radial5"/>
    <dgm:cxn modelId="{4C2C12D1-6790-48CA-8C39-F8ECD5DBF7E8}" type="presOf" srcId="{B85E482A-30F3-4558-9E4C-5B723A0F7461}" destId="{A8C0E304-88B7-4B82-9077-DF2FC12A4339}" srcOrd="0" destOrd="0" presId="urn:microsoft.com/office/officeart/2005/8/layout/radial5"/>
    <dgm:cxn modelId="{12C8281E-076B-4164-A6CF-E6A7639699D6}" type="presOf" srcId="{8D345E1E-9785-4625-92EA-51E153690158}" destId="{E652823A-3F89-458C-8217-B3A08E3C904F}" srcOrd="0" destOrd="0" presId="urn:microsoft.com/office/officeart/2005/8/layout/radial5"/>
    <dgm:cxn modelId="{FCA01C9E-E9EC-472F-BD5E-BEA28A4875C5}" type="presOf" srcId="{9120A8D5-F3A8-4C02-B7E0-0FE05D1A855B}" destId="{387E10D3-C854-42A7-BF52-E72743E2F4CC}" srcOrd="0" destOrd="0" presId="urn:microsoft.com/office/officeart/2005/8/layout/radial5"/>
    <dgm:cxn modelId="{23C0F95D-6970-4F99-8DE7-62CE6417DB83}" type="presOf" srcId="{013907E6-6C5C-4A4E-A671-77F496EDACEE}" destId="{05DE18F6-CC05-4EE8-9F47-2442C165884B}" srcOrd="0" destOrd="0" presId="urn:microsoft.com/office/officeart/2005/8/layout/radial5"/>
    <dgm:cxn modelId="{4E874F59-9AA4-496F-99E2-574B6A082991}" type="presParOf" srcId="{7A710520-0E9B-4506-AE40-3D5ACD7658E6}" destId="{CB3118F7-34E5-46E7-AE42-AFF04444C2B6}" srcOrd="0" destOrd="0" presId="urn:microsoft.com/office/officeart/2005/8/layout/radial5"/>
    <dgm:cxn modelId="{ECA636A4-6622-4058-926D-38A09CC31C39}" type="presParOf" srcId="{7A710520-0E9B-4506-AE40-3D5ACD7658E6}" destId="{A02BFBC9-5ACA-4B0F-A9A5-A4B749CB751E}" srcOrd="1" destOrd="0" presId="urn:microsoft.com/office/officeart/2005/8/layout/radial5"/>
    <dgm:cxn modelId="{29FAAD19-7294-427F-B2AA-E117FD97E75E}" type="presParOf" srcId="{A02BFBC9-5ACA-4B0F-A9A5-A4B749CB751E}" destId="{C2035AE0-D95A-4AAC-AC49-790DF698F4AD}" srcOrd="0" destOrd="0" presId="urn:microsoft.com/office/officeart/2005/8/layout/radial5"/>
    <dgm:cxn modelId="{33264DCF-0633-4524-ADE3-CF16D78526DC}" type="presParOf" srcId="{7A710520-0E9B-4506-AE40-3D5ACD7658E6}" destId="{4F38A5F1-B4C1-4028-AC09-82EE722236FF}" srcOrd="2" destOrd="0" presId="urn:microsoft.com/office/officeart/2005/8/layout/radial5"/>
    <dgm:cxn modelId="{5D47B256-AAA2-4080-8A82-B0286F3F927B}" type="presParOf" srcId="{7A710520-0E9B-4506-AE40-3D5ACD7658E6}" destId="{05DE18F6-CC05-4EE8-9F47-2442C165884B}" srcOrd="3" destOrd="0" presId="urn:microsoft.com/office/officeart/2005/8/layout/radial5"/>
    <dgm:cxn modelId="{F1EA0D74-E40E-4321-AFB6-313622F6AFBD}" type="presParOf" srcId="{05DE18F6-CC05-4EE8-9F47-2442C165884B}" destId="{E9E90F16-4D6E-4507-9783-15516F6225FF}" srcOrd="0" destOrd="0" presId="urn:microsoft.com/office/officeart/2005/8/layout/radial5"/>
    <dgm:cxn modelId="{CDE716EE-99E4-456B-B22F-4F5DCAE582D7}" type="presParOf" srcId="{7A710520-0E9B-4506-AE40-3D5ACD7658E6}" destId="{EF058756-E263-48DB-A2D9-7F55740876D2}" srcOrd="4" destOrd="0" presId="urn:microsoft.com/office/officeart/2005/8/layout/radial5"/>
    <dgm:cxn modelId="{C64A9E4C-DC27-42DC-8E57-72B814F609BA}" type="presParOf" srcId="{7A710520-0E9B-4506-AE40-3D5ACD7658E6}" destId="{916611F7-9574-4116-B674-DE730AA6D20D}" srcOrd="5" destOrd="0" presId="urn:microsoft.com/office/officeart/2005/8/layout/radial5"/>
    <dgm:cxn modelId="{B0532B32-834C-4E1A-8F34-67455AF874B0}" type="presParOf" srcId="{916611F7-9574-4116-B674-DE730AA6D20D}" destId="{F5169F57-D5FA-4A93-9D5E-13F668B96FF3}" srcOrd="0" destOrd="0" presId="urn:microsoft.com/office/officeart/2005/8/layout/radial5"/>
    <dgm:cxn modelId="{9E5CE8B9-ACA3-4BDF-95AA-BA9D116F19A9}" type="presParOf" srcId="{7A710520-0E9B-4506-AE40-3D5ACD7658E6}" destId="{CFD74ACE-F359-458F-89FA-358A6FDB1E76}" srcOrd="6" destOrd="0" presId="urn:microsoft.com/office/officeart/2005/8/layout/radial5"/>
    <dgm:cxn modelId="{1E3066B3-74A7-4F57-BA5B-180B7329107C}" type="presParOf" srcId="{7A710520-0E9B-4506-AE40-3D5ACD7658E6}" destId="{286EF475-6299-434C-8E7B-5A767CB49AA5}" srcOrd="7" destOrd="0" presId="urn:microsoft.com/office/officeart/2005/8/layout/radial5"/>
    <dgm:cxn modelId="{4F72218C-7E73-4B92-9613-3F9C9B544D63}" type="presParOf" srcId="{286EF475-6299-434C-8E7B-5A767CB49AA5}" destId="{BF03E787-CFE7-4A82-A383-C4B778011446}" srcOrd="0" destOrd="0" presId="urn:microsoft.com/office/officeart/2005/8/layout/radial5"/>
    <dgm:cxn modelId="{75E75FCF-58A5-4529-8481-41884CC9F494}" type="presParOf" srcId="{7A710520-0E9B-4506-AE40-3D5ACD7658E6}" destId="{A8C0E304-88B7-4B82-9077-DF2FC12A4339}" srcOrd="8" destOrd="0" presId="urn:microsoft.com/office/officeart/2005/8/layout/radial5"/>
    <dgm:cxn modelId="{2A164C01-C0DD-4162-A185-5FD31F8E048B}" type="presParOf" srcId="{7A710520-0E9B-4506-AE40-3D5ACD7658E6}" destId="{E652823A-3F89-458C-8217-B3A08E3C904F}" srcOrd="9" destOrd="0" presId="urn:microsoft.com/office/officeart/2005/8/layout/radial5"/>
    <dgm:cxn modelId="{2CB00AC5-2FDA-4FD1-BF44-F017F4FF9741}" type="presParOf" srcId="{E652823A-3F89-458C-8217-B3A08E3C904F}" destId="{A1440927-470D-4FE5-92D5-FE0EAB14F09F}" srcOrd="0" destOrd="0" presId="urn:microsoft.com/office/officeart/2005/8/layout/radial5"/>
    <dgm:cxn modelId="{BC1A66D0-7210-42AF-92EA-B84FC81BD306}" type="presParOf" srcId="{7A710520-0E9B-4506-AE40-3D5ACD7658E6}" destId="{387E10D3-C854-42A7-BF52-E72743E2F4CC}" srcOrd="10" destOrd="0" presId="urn:microsoft.com/office/officeart/2005/8/layout/radial5"/>
    <dgm:cxn modelId="{C6AAFF9B-E72D-453E-8BF0-26F6F8063ACC}" type="presParOf" srcId="{7A710520-0E9B-4506-AE40-3D5ACD7658E6}" destId="{22B8EBEF-E88F-4587-BC54-A8B66EC43837}" srcOrd="11" destOrd="0" presId="urn:microsoft.com/office/officeart/2005/8/layout/radial5"/>
    <dgm:cxn modelId="{F6B2641F-1461-453E-B9DA-8D3BF0557AA8}" type="presParOf" srcId="{22B8EBEF-E88F-4587-BC54-A8B66EC43837}" destId="{E00236C1-007E-4C96-9A8E-E977EFBDFE79}" srcOrd="0" destOrd="0" presId="urn:microsoft.com/office/officeart/2005/8/layout/radial5"/>
    <dgm:cxn modelId="{5BB18919-00E8-4EFD-97EA-3FCE4D624000}" type="presParOf" srcId="{7A710520-0E9B-4506-AE40-3D5ACD7658E6}" destId="{8AAC46E3-8489-4128-A89A-17356C425863}" srcOrd="12" destOrd="0" presId="urn:microsoft.com/office/officeart/2005/8/layout/radial5"/>
    <dgm:cxn modelId="{A7004415-2A48-40CD-9BE2-21453E763E9F}" type="presParOf" srcId="{7A710520-0E9B-4506-AE40-3D5ACD7658E6}" destId="{212F1C83-6503-42B7-A283-34E01F83CBB8}" srcOrd="13" destOrd="0" presId="urn:microsoft.com/office/officeart/2005/8/layout/radial5"/>
    <dgm:cxn modelId="{2EE22CDF-E45E-484D-BB54-20ADD2F4835B}" type="presParOf" srcId="{212F1C83-6503-42B7-A283-34E01F83CBB8}" destId="{C3AA5E7F-2A07-48BE-929D-5AF971C10976}" srcOrd="0" destOrd="0" presId="urn:microsoft.com/office/officeart/2005/8/layout/radial5"/>
    <dgm:cxn modelId="{9742CC35-7B1C-4908-B201-FD42D27736A4}" type="presParOf" srcId="{7A710520-0E9B-4506-AE40-3D5ACD7658E6}" destId="{92253843-E7C3-46FC-A871-B4451BDEFADC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C9D8BA-3648-46C2-95BD-ABF7C2BAF39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58816586-5CEF-4D59-98C7-71EAEBD38EEE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Требования к структуре программы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F201C-A5B0-40E9-8DEC-39F252DBAEE6}" type="parTrans" cxnId="{6D17D7FE-B4C3-45F8-B5F7-09B27472C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869C9-ECAB-4A78-A2E2-15213EB5E01D}" type="sibTrans" cxnId="{6D17D7FE-B4C3-45F8-B5F7-09B27472C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D8AC33-0039-4545-8711-3C0A32918C70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Требования к условиям реализации программы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0592CD-429C-4B5A-B569-AF1FAA698918}" type="parTrans" cxnId="{3DDDA97D-875F-4170-B022-3DBF1370B2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8778B-E505-42D1-9BF0-1FA94C4E5E08}" type="sibTrans" cxnId="{3DDDA97D-875F-4170-B022-3DBF1370B2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99187-D6D6-4F5B-8D9F-4D13B9CC4A75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4. Требования к результатам освоения программы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3FCF2-B323-4DB9-8537-DDE1071B4806}" type="parTrans" cxnId="{6BD62349-EE04-4453-8AAC-67C7A0C3B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A7497D-F21B-41D8-A0FA-0FF7E4003577}" type="sibTrans" cxnId="{6BD62349-EE04-4453-8AAC-67C7A0C3B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26E5F0-4E2F-4D89-8A8C-30D89A8E007C}" type="pres">
      <dgm:prSet presAssocID="{7FC9D8BA-3648-46C2-95BD-ABF7C2BAF3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163144-4625-44E8-98C5-4FEF04E76B98}" type="pres">
      <dgm:prSet presAssocID="{58816586-5CEF-4D59-98C7-71EAEBD38E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02541-5133-4839-8F48-07C5F6EED8E1}" type="pres">
      <dgm:prSet presAssocID="{FA0869C9-ECAB-4A78-A2E2-15213EB5E01D}" presName="spacer" presStyleCnt="0"/>
      <dgm:spPr/>
      <dgm:t>
        <a:bodyPr/>
        <a:lstStyle/>
        <a:p>
          <a:endParaRPr lang="ru-RU"/>
        </a:p>
      </dgm:t>
    </dgm:pt>
    <dgm:pt modelId="{59748A0D-4205-44DB-BBCE-30F9E3CA7978}" type="pres">
      <dgm:prSet presAssocID="{E2D8AC33-0039-4545-8711-3C0A32918C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DDFB0-F4E9-4B69-A6B4-2E5E215810B6}" type="pres">
      <dgm:prSet presAssocID="{2FF8778B-E505-42D1-9BF0-1FA94C4E5E08}" presName="spacer" presStyleCnt="0"/>
      <dgm:spPr/>
      <dgm:t>
        <a:bodyPr/>
        <a:lstStyle/>
        <a:p>
          <a:endParaRPr lang="ru-RU"/>
        </a:p>
      </dgm:t>
    </dgm:pt>
    <dgm:pt modelId="{A6EA05AD-2483-43C1-A2CE-B0DEE4446102}" type="pres">
      <dgm:prSet presAssocID="{38599187-D6D6-4F5B-8D9F-4D13B9CC4A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0733CF-67E2-4BBA-9634-7E460885D54F}" type="presOf" srcId="{E2D8AC33-0039-4545-8711-3C0A32918C70}" destId="{59748A0D-4205-44DB-BBCE-30F9E3CA7978}" srcOrd="0" destOrd="0" presId="urn:microsoft.com/office/officeart/2005/8/layout/vList2"/>
    <dgm:cxn modelId="{7596A7B8-5644-43B7-89F5-6204D0067A08}" type="presOf" srcId="{38599187-D6D6-4F5B-8D9F-4D13B9CC4A75}" destId="{A6EA05AD-2483-43C1-A2CE-B0DEE4446102}" srcOrd="0" destOrd="0" presId="urn:microsoft.com/office/officeart/2005/8/layout/vList2"/>
    <dgm:cxn modelId="{C223375C-76E4-4E78-B8D1-8BB9EEA2284E}" type="presOf" srcId="{58816586-5CEF-4D59-98C7-71EAEBD38EEE}" destId="{C6163144-4625-44E8-98C5-4FEF04E76B98}" srcOrd="0" destOrd="0" presId="urn:microsoft.com/office/officeart/2005/8/layout/vList2"/>
    <dgm:cxn modelId="{6D17D7FE-B4C3-45F8-B5F7-09B27472C3E1}" srcId="{7FC9D8BA-3648-46C2-95BD-ABF7C2BAF39F}" destId="{58816586-5CEF-4D59-98C7-71EAEBD38EEE}" srcOrd="0" destOrd="0" parTransId="{F84F201C-A5B0-40E9-8DEC-39F252DBAEE6}" sibTransId="{FA0869C9-ECAB-4A78-A2E2-15213EB5E01D}"/>
    <dgm:cxn modelId="{3DDDA97D-875F-4170-B022-3DBF1370B238}" srcId="{7FC9D8BA-3648-46C2-95BD-ABF7C2BAF39F}" destId="{E2D8AC33-0039-4545-8711-3C0A32918C70}" srcOrd="1" destOrd="0" parTransId="{5C0592CD-429C-4B5A-B569-AF1FAA698918}" sibTransId="{2FF8778B-E505-42D1-9BF0-1FA94C4E5E08}"/>
    <dgm:cxn modelId="{6BD62349-EE04-4453-8AAC-67C7A0C3BE4C}" srcId="{7FC9D8BA-3648-46C2-95BD-ABF7C2BAF39F}" destId="{38599187-D6D6-4F5B-8D9F-4D13B9CC4A75}" srcOrd="2" destOrd="0" parTransId="{2BA3FCF2-B323-4DB9-8537-DDE1071B4806}" sibTransId="{F2A7497D-F21B-41D8-A0FA-0FF7E4003577}"/>
    <dgm:cxn modelId="{F8416CD9-CD6B-4FEA-BE8B-3DE724298A17}" type="presOf" srcId="{7FC9D8BA-3648-46C2-95BD-ABF7C2BAF39F}" destId="{E026E5F0-4E2F-4D89-8A8C-30D89A8E007C}" srcOrd="0" destOrd="0" presId="urn:microsoft.com/office/officeart/2005/8/layout/vList2"/>
    <dgm:cxn modelId="{80A796F5-5954-4FA0-AC0E-9338529E3BA4}" type="presParOf" srcId="{E026E5F0-4E2F-4D89-8A8C-30D89A8E007C}" destId="{C6163144-4625-44E8-98C5-4FEF04E76B98}" srcOrd="0" destOrd="0" presId="urn:microsoft.com/office/officeart/2005/8/layout/vList2"/>
    <dgm:cxn modelId="{4606B0A5-D7BF-44A4-994A-DA1FDD13E32D}" type="presParOf" srcId="{E026E5F0-4E2F-4D89-8A8C-30D89A8E007C}" destId="{E6402541-5133-4839-8F48-07C5F6EED8E1}" srcOrd="1" destOrd="0" presId="urn:microsoft.com/office/officeart/2005/8/layout/vList2"/>
    <dgm:cxn modelId="{DF4825F1-FB84-4642-BAA5-9627BAFC29E9}" type="presParOf" srcId="{E026E5F0-4E2F-4D89-8A8C-30D89A8E007C}" destId="{59748A0D-4205-44DB-BBCE-30F9E3CA7978}" srcOrd="2" destOrd="0" presId="urn:microsoft.com/office/officeart/2005/8/layout/vList2"/>
    <dgm:cxn modelId="{D73A2473-9365-4D16-8E9C-7A3033E5F140}" type="presParOf" srcId="{E026E5F0-4E2F-4D89-8A8C-30D89A8E007C}" destId="{62EDDFB0-F4E9-4B69-A6B4-2E5E215810B6}" srcOrd="3" destOrd="0" presId="urn:microsoft.com/office/officeart/2005/8/layout/vList2"/>
    <dgm:cxn modelId="{D33B9634-EF53-4C4C-8BFE-E091B28AE59C}" type="presParOf" srcId="{E026E5F0-4E2F-4D89-8A8C-30D89A8E007C}" destId="{A6EA05AD-2483-43C1-A2CE-B0DEE44461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F1E02-B1C6-48C8-931F-09BADEF6869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508D7-076A-42B2-B2A8-A05A23FB0AF8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Единое образовательное пространство</a:t>
          </a:r>
          <a:endParaRPr lang="ru-RU" b="1" dirty="0">
            <a:solidFill>
              <a:srgbClr val="FFFF00"/>
            </a:solidFill>
          </a:endParaRPr>
        </a:p>
      </dgm:t>
    </dgm:pt>
    <dgm:pt modelId="{DE50331E-1F98-49CD-9DA2-7B9BFD96923C}" type="parTrans" cxnId="{A1D5412B-FDA7-41E2-9EEC-A490143DACC9}">
      <dgm:prSet/>
      <dgm:spPr/>
      <dgm:t>
        <a:bodyPr/>
        <a:lstStyle/>
        <a:p>
          <a:endParaRPr lang="ru-RU"/>
        </a:p>
      </dgm:t>
    </dgm:pt>
    <dgm:pt modelId="{235FBC8A-44E1-4CE3-B9BB-FDE73F353D9D}" type="sibTrans" cxnId="{A1D5412B-FDA7-41E2-9EEC-A490143DACC9}">
      <dgm:prSet/>
      <dgm:spPr/>
      <dgm:t>
        <a:bodyPr/>
        <a:lstStyle/>
        <a:p>
          <a:endParaRPr lang="ru-RU"/>
        </a:p>
      </dgm:t>
    </dgm:pt>
    <dgm:pt modelId="{9D7F3BF4-2684-413F-AE61-8C956D860BA1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000" b="1" dirty="0" smtClean="0"/>
            <a:t>Примерная образовательная программа</a:t>
          </a:r>
          <a:endParaRPr lang="ru-RU" sz="1000" b="1" dirty="0"/>
        </a:p>
      </dgm:t>
    </dgm:pt>
    <dgm:pt modelId="{E3783B0A-55B6-489A-A9AC-EA339B607B63}" type="parTrans" cxnId="{21864F9B-ECD4-48F6-80B6-19EE8FEF3247}">
      <dgm:prSet/>
      <dgm:spPr/>
      <dgm:t>
        <a:bodyPr/>
        <a:lstStyle/>
        <a:p>
          <a:endParaRPr lang="ru-RU"/>
        </a:p>
      </dgm:t>
    </dgm:pt>
    <dgm:pt modelId="{606E4054-A735-4C08-8044-5D5E34B9393E}" type="sibTrans" cxnId="{21864F9B-ECD4-48F6-80B6-19EE8FEF3247}">
      <dgm:prSet/>
      <dgm:spPr/>
      <dgm:t>
        <a:bodyPr/>
        <a:lstStyle/>
        <a:p>
          <a:endParaRPr lang="ru-RU"/>
        </a:p>
      </dgm:t>
    </dgm:pt>
    <dgm:pt modelId="{9A00D75D-F501-437D-90C6-853C700963CF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000" b="1" dirty="0" smtClean="0"/>
            <a:t>Требования к условиям реализации образовательной программы</a:t>
          </a:r>
          <a:endParaRPr lang="ru-RU" sz="1000" b="1" dirty="0"/>
        </a:p>
      </dgm:t>
    </dgm:pt>
    <dgm:pt modelId="{A3037898-7EBE-418D-AF4B-A754C8FE142A}" type="parTrans" cxnId="{A8406451-7D16-49F9-905B-16506A877932}">
      <dgm:prSet/>
      <dgm:spPr/>
      <dgm:t>
        <a:bodyPr/>
        <a:lstStyle/>
        <a:p>
          <a:endParaRPr lang="ru-RU"/>
        </a:p>
      </dgm:t>
    </dgm:pt>
    <dgm:pt modelId="{BE5222BD-7326-4ED3-BEDA-38BF71B3B663}" type="sibTrans" cxnId="{A8406451-7D16-49F9-905B-16506A877932}">
      <dgm:prSet/>
      <dgm:spPr/>
      <dgm:t>
        <a:bodyPr/>
        <a:lstStyle/>
        <a:p>
          <a:endParaRPr lang="ru-RU"/>
        </a:p>
      </dgm:t>
    </dgm:pt>
    <dgm:pt modelId="{5D537C92-6AC8-4CCD-8CE4-044C708CDE0D}">
      <dgm:prSet phldrT="[Текст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1000" b="1" dirty="0" smtClean="0"/>
            <a:t>Требования к результатам реализации образовательной программы</a:t>
          </a:r>
          <a:endParaRPr lang="ru-RU" sz="1000" b="1" dirty="0"/>
        </a:p>
      </dgm:t>
    </dgm:pt>
    <dgm:pt modelId="{E4A84433-5CE7-4B08-902F-AAA987A6A06F}" type="parTrans" cxnId="{2E023E77-49F1-4FF8-B9E4-E047136552DE}">
      <dgm:prSet/>
      <dgm:spPr/>
      <dgm:t>
        <a:bodyPr/>
        <a:lstStyle/>
        <a:p>
          <a:endParaRPr lang="ru-RU"/>
        </a:p>
      </dgm:t>
    </dgm:pt>
    <dgm:pt modelId="{82E46FA2-FC32-4E20-A53E-5A9855476607}" type="sibTrans" cxnId="{2E023E77-49F1-4FF8-B9E4-E047136552DE}">
      <dgm:prSet/>
      <dgm:spPr/>
      <dgm:t>
        <a:bodyPr/>
        <a:lstStyle/>
        <a:p>
          <a:endParaRPr lang="ru-RU"/>
        </a:p>
      </dgm:t>
    </dgm:pt>
    <dgm:pt modelId="{0D3FFEC3-7B14-488E-838C-A9E0158CB89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000" b="1" dirty="0" smtClean="0"/>
            <a:t>Примерные рабочие программы по учебным предметам</a:t>
          </a:r>
          <a:endParaRPr lang="ru-RU" sz="1000" b="1" dirty="0"/>
        </a:p>
      </dgm:t>
    </dgm:pt>
    <dgm:pt modelId="{6FE147CE-2A02-4320-BC81-17A653EE4A42}" type="parTrans" cxnId="{F3F52ABD-F764-479C-898A-57E4A54251B9}">
      <dgm:prSet/>
      <dgm:spPr/>
      <dgm:t>
        <a:bodyPr/>
        <a:lstStyle/>
        <a:p>
          <a:endParaRPr lang="ru-RU"/>
        </a:p>
      </dgm:t>
    </dgm:pt>
    <dgm:pt modelId="{6CDDEB99-0161-4614-9B6C-0943855A24D3}" type="sibTrans" cxnId="{F3F52ABD-F764-479C-898A-57E4A54251B9}">
      <dgm:prSet/>
      <dgm:spPr/>
      <dgm:t>
        <a:bodyPr/>
        <a:lstStyle/>
        <a:p>
          <a:endParaRPr lang="ru-RU"/>
        </a:p>
      </dgm:t>
    </dgm:pt>
    <dgm:pt modelId="{EB9BC2F4-2BC2-4912-A40F-2E24BCE777B0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000" b="1" dirty="0" smtClean="0"/>
            <a:t>Единые подходы к организации образовательного процесса</a:t>
          </a:r>
          <a:endParaRPr lang="ru-RU" sz="1000" b="1" dirty="0"/>
        </a:p>
      </dgm:t>
    </dgm:pt>
    <dgm:pt modelId="{11B7002A-16FA-4D80-98BE-97582C52813C}" type="parTrans" cxnId="{2A570E8C-3035-4C81-AB69-FEB81A0624DF}">
      <dgm:prSet/>
      <dgm:spPr/>
      <dgm:t>
        <a:bodyPr/>
        <a:lstStyle/>
        <a:p>
          <a:endParaRPr lang="ru-RU"/>
        </a:p>
      </dgm:t>
    </dgm:pt>
    <dgm:pt modelId="{3468EAB9-2682-425A-8876-414FDB89DBE8}" type="sibTrans" cxnId="{2A570E8C-3035-4C81-AB69-FEB81A0624DF}">
      <dgm:prSet/>
      <dgm:spPr/>
      <dgm:t>
        <a:bodyPr/>
        <a:lstStyle/>
        <a:p>
          <a:endParaRPr lang="ru-RU"/>
        </a:p>
      </dgm:t>
    </dgm:pt>
    <dgm:pt modelId="{BA973F42-62FA-479E-8ABA-5D145CCD5E13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200" b="1" dirty="0" smtClean="0"/>
            <a:t>Примерная программа воспитания</a:t>
          </a:r>
          <a:endParaRPr lang="ru-RU" sz="1200" b="1" dirty="0"/>
        </a:p>
      </dgm:t>
    </dgm:pt>
    <dgm:pt modelId="{56EFEB76-64FB-4EC2-90FD-9FD3DC472B02}" type="parTrans" cxnId="{CEA02682-8AB5-427F-AE91-5F231F3B4A1A}">
      <dgm:prSet/>
      <dgm:spPr/>
      <dgm:t>
        <a:bodyPr/>
        <a:lstStyle/>
        <a:p>
          <a:endParaRPr lang="ru-RU"/>
        </a:p>
      </dgm:t>
    </dgm:pt>
    <dgm:pt modelId="{18778FBB-1CFA-40BA-8E96-D58558216B13}" type="sibTrans" cxnId="{CEA02682-8AB5-427F-AE91-5F231F3B4A1A}">
      <dgm:prSet/>
      <dgm:spPr/>
      <dgm:t>
        <a:bodyPr/>
        <a:lstStyle/>
        <a:p>
          <a:endParaRPr lang="ru-RU"/>
        </a:p>
      </dgm:t>
    </dgm:pt>
    <dgm:pt modelId="{ED79544C-B319-43A3-825C-0CEE258F40D2}" type="pres">
      <dgm:prSet presAssocID="{E8BF1E02-B1C6-48C8-931F-09BADEF686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8B6F2E-1070-4A02-8B83-C8405CD03C98}" type="pres">
      <dgm:prSet presAssocID="{00F508D7-076A-42B2-B2A8-A05A23FB0AF8}" presName="centerShape" presStyleLbl="node0" presStyleIdx="0" presStyleCnt="1" custScaleX="119360" custScaleY="116820"/>
      <dgm:spPr/>
      <dgm:t>
        <a:bodyPr/>
        <a:lstStyle/>
        <a:p>
          <a:endParaRPr lang="ru-RU"/>
        </a:p>
      </dgm:t>
    </dgm:pt>
    <dgm:pt modelId="{B653F2FC-BC47-493E-8105-60C4D92F1CAD}" type="pres">
      <dgm:prSet presAssocID="{9D7F3BF4-2684-413F-AE61-8C956D860BA1}" presName="node" presStyleLbl="node1" presStyleIdx="0" presStyleCnt="6" custScaleX="139338" custScaleY="136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065CA-75A8-47A3-83B6-F395FE7785B8}" type="pres">
      <dgm:prSet presAssocID="{9D7F3BF4-2684-413F-AE61-8C956D860BA1}" presName="dummy" presStyleCnt="0"/>
      <dgm:spPr/>
    </dgm:pt>
    <dgm:pt modelId="{346A16D9-7851-46C7-9217-3E0E0C3F68D9}" type="pres">
      <dgm:prSet presAssocID="{606E4054-A735-4C08-8044-5D5E34B9393E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529C5A5-7E24-4AEE-961A-6BA9BB913330}" type="pres">
      <dgm:prSet presAssocID="{9A00D75D-F501-437D-90C6-853C700963CF}" presName="node" presStyleLbl="node1" presStyleIdx="1" presStyleCnt="6" custScaleX="142384" custScaleY="138060" custRadScaleRad="110180" custRadScaleInc="16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75931-38CE-4D15-83C2-3BC1F378E11A}" type="pres">
      <dgm:prSet presAssocID="{9A00D75D-F501-437D-90C6-853C700963CF}" presName="dummy" presStyleCnt="0"/>
      <dgm:spPr/>
    </dgm:pt>
    <dgm:pt modelId="{7B19EA46-1CC2-4C47-A777-05CB704DFFF9}" type="pres">
      <dgm:prSet presAssocID="{BE5222BD-7326-4ED3-BEDA-38BF71B3B66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B1825187-D2AF-43F7-9DF4-D4E0357690EB}" type="pres">
      <dgm:prSet presAssocID="{5D537C92-6AC8-4CCD-8CE4-044C708CDE0D}" presName="node" presStyleLbl="node1" presStyleIdx="2" presStyleCnt="6" custScaleX="142170" custScaleY="133672" custRadScaleRad="118295" custRadScaleInc="-43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8F330-E263-43BE-B99F-D13C66474EEB}" type="pres">
      <dgm:prSet presAssocID="{5D537C92-6AC8-4CCD-8CE4-044C708CDE0D}" presName="dummy" presStyleCnt="0"/>
      <dgm:spPr/>
    </dgm:pt>
    <dgm:pt modelId="{B6462D10-C84D-48A5-999D-950D2518A218}" type="pres">
      <dgm:prSet presAssocID="{82E46FA2-FC32-4E20-A53E-5A985547660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77D752D-1FAE-4DDD-A18B-6315F7111DCA}" type="pres">
      <dgm:prSet presAssocID="{EB9BC2F4-2BC2-4912-A40F-2E24BCE777B0}" presName="node" presStyleLbl="node1" presStyleIdx="3" presStyleCnt="6" custScaleX="151825" custScaleY="140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1B558-E098-4D29-89E3-2DF653E4FBAE}" type="pres">
      <dgm:prSet presAssocID="{EB9BC2F4-2BC2-4912-A40F-2E24BCE777B0}" presName="dummy" presStyleCnt="0"/>
      <dgm:spPr/>
    </dgm:pt>
    <dgm:pt modelId="{AE1DFE86-7360-4693-8FD7-3CCFD28B0E18}" type="pres">
      <dgm:prSet presAssocID="{3468EAB9-2682-425A-8876-414FDB89DBE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D078942D-430D-4027-A781-36FEF9D5BDF5}" type="pres">
      <dgm:prSet presAssocID="{BA973F42-62FA-479E-8ABA-5D145CCD5E13}" presName="node" presStyleLbl="node1" presStyleIdx="4" presStyleCnt="6" custScaleX="141242" custScaleY="136615" custRadScaleRad="108032" custRadScaleInc="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E3B11-489F-44A6-B2C5-8C8E0263C6AB}" type="pres">
      <dgm:prSet presAssocID="{BA973F42-62FA-479E-8ABA-5D145CCD5E13}" presName="dummy" presStyleCnt="0"/>
      <dgm:spPr/>
    </dgm:pt>
    <dgm:pt modelId="{DD810E86-C02C-494A-901B-E244C8F057B0}" type="pres">
      <dgm:prSet presAssocID="{18778FBB-1CFA-40BA-8E96-D58558216B1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4FD3C95-EAB4-42E4-B4E7-97A9AC2588E6}" type="pres">
      <dgm:prSet presAssocID="{0D3FFEC3-7B14-488E-838C-A9E0158CB89E}" presName="node" presStyleLbl="node1" presStyleIdx="5" presStyleCnt="6" custScaleX="141415" custScaleY="140245" custRadScaleRad="105634" custRadScaleInc="-4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18E09-916D-4263-833B-8ED13583590C}" type="pres">
      <dgm:prSet presAssocID="{0D3FFEC3-7B14-488E-838C-A9E0158CB89E}" presName="dummy" presStyleCnt="0"/>
      <dgm:spPr/>
    </dgm:pt>
    <dgm:pt modelId="{90887ED4-59EB-4F77-8B32-AFF9A2F0ADD2}" type="pres">
      <dgm:prSet presAssocID="{6CDDEB99-0161-4614-9B6C-0943855A24D3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F3F52ABD-F764-479C-898A-57E4A54251B9}" srcId="{00F508D7-076A-42B2-B2A8-A05A23FB0AF8}" destId="{0D3FFEC3-7B14-488E-838C-A9E0158CB89E}" srcOrd="5" destOrd="0" parTransId="{6FE147CE-2A02-4320-BC81-17A653EE4A42}" sibTransId="{6CDDEB99-0161-4614-9B6C-0943855A24D3}"/>
    <dgm:cxn modelId="{F1DDB4C9-FE62-42AD-9085-D2C78C783239}" type="presOf" srcId="{9A00D75D-F501-437D-90C6-853C700963CF}" destId="{C529C5A5-7E24-4AEE-961A-6BA9BB913330}" srcOrd="0" destOrd="0" presId="urn:microsoft.com/office/officeart/2005/8/layout/radial6"/>
    <dgm:cxn modelId="{B94F8FA3-69E5-4830-A829-5029AB980336}" type="presOf" srcId="{BA973F42-62FA-479E-8ABA-5D145CCD5E13}" destId="{D078942D-430D-4027-A781-36FEF9D5BDF5}" srcOrd="0" destOrd="0" presId="urn:microsoft.com/office/officeart/2005/8/layout/radial6"/>
    <dgm:cxn modelId="{C1C51A25-3950-4FC0-9BE3-F2C0B762833A}" type="presOf" srcId="{0D3FFEC3-7B14-488E-838C-A9E0158CB89E}" destId="{34FD3C95-EAB4-42E4-B4E7-97A9AC2588E6}" srcOrd="0" destOrd="0" presId="urn:microsoft.com/office/officeart/2005/8/layout/radial6"/>
    <dgm:cxn modelId="{EB4D0A06-D73E-4BF2-A8F0-25595D1E56C0}" type="presOf" srcId="{6CDDEB99-0161-4614-9B6C-0943855A24D3}" destId="{90887ED4-59EB-4F77-8B32-AFF9A2F0ADD2}" srcOrd="0" destOrd="0" presId="urn:microsoft.com/office/officeart/2005/8/layout/radial6"/>
    <dgm:cxn modelId="{ABF15340-613B-4327-9C5A-854C2E9F5116}" type="presOf" srcId="{5D537C92-6AC8-4CCD-8CE4-044C708CDE0D}" destId="{B1825187-D2AF-43F7-9DF4-D4E0357690EB}" srcOrd="0" destOrd="0" presId="urn:microsoft.com/office/officeart/2005/8/layout/radial6"/>
    <dgm:cxn modelId="{21864F9B-ECD4-48F6-80B6-19EE8FEF3247}" srcId="{00F508D7-076A-42B2-B2A8-A05A23FB0AF8}" destId="{9D7F3BF4-2684-413F-AE61-8C956D860BA1}" srcOrd="0" destOrd="0" parTransId="{E3783B0A-55B6-489A-A9AC-EA339B607B63}" sibTransId="{606E4054-A735-4C08-8044-5D5E34B9393E}"/>
    <dgm:cxn modelId="{80ADC609-F891-46C9-8A77-0E687E75E7EF}" type="presOf" srcId="{82E46FA2-FC32-4E20-A53E-5A9855476607}" destId="{B6462D10-C84D-48A5-999D-950D2518A218}" srcOrd="0" destOrd="0" presId="urn:microsoft.com/office/officeart/2005/8/layout/radial6"/>
    <dgm:cxn modelId="{C15501BF-3FB1-4514-BE00-32B0977AEF88}" type="presOf" srcId="{606E4054-A735-4C08-8044-5D5E34B9393E}" destId="{346A16D9-7851-46C7-9217-3E0E0C3F68D9}" srcOrd="0" destOrd="0" presId="urn:microsoft.com/office/officeart/2005/8/layout/radial6"/>
    <dgm:cxn modelId="{2E023E77-49F1-4FF8-B9E4-E047136552DE}" srcId="{00F508D7-076A-42B2-B2A8-A05A23FB0AF8}" destId="{5D537C92-6AC8-4CCD-8CE4-044C708CDE0D}" srcOrd="2" destOrd="0" parTransId="{E4A84433-5CE7-4B08-902F-AAA987A6A06F}" sibTransId="{82E46FA2-FC32-4E20-A53E-5A9855476607}"/>
    <dgm:cxn modelId="{7CACA7C1-7668-4FF9-A94D-1A5602EA9BD2}" type="presOf" srcId="{18778FBB-1CFA-40BA-8E96-D58558216B13}" destId="{DD810E86-C02C-494A-901B-E244C8F057B0}" srcOrd="0" destOrd="0" presId="urn:microsoft.com/office/officeart/2005/8/layout/radial6"/>
    <dgm:cxn modelId="{76DB051A-EF2A-4C5D-B08D-740E337A7656}" type="presOf" srcId="{BE5222BD-7326-4ED3-BEDA-38BF71B3B663}" destId="{7B19EA46-1CC2-4C47-A777-05CB704DFFF9}" srcOrd="0" destOrd="0" presId="urn:microsoft.com/office/officeart/2005/8/layout/radial6"/>
    <dgm:cxn modelId="{716488A5-3C24-404C-BE7A-9E52A96221DE}" type="presOf" srcId="{9D7F3BF4-2684-413F-AE61-8C956D860BA1}" destId="{B653F2FC-BC47-493E-8105-60C4D92F1CAD}" srcOrd="0" destOrd="0" presId="urn:microsoft.com/office/officeart/2005/8/layout/radial6"/>
    <dgm:cxn modelId="{7B7A4FAD-508C-47B6-86DE-1E7166305A74}" type="presOf" srcId="{E8BF1E02-B1C6-48C8-931F-09BADEF68691}" destId="{ED79544C-B319-43A3-825C-0CEE258F40D2}" srcOrd="0" destOrd="0" presId="urn:microsoft.com/office/officeart/2005/8/layout/radial6"/>
    <dgm:cxn modelId="{CEA02682-8AB5-427F-AE91-5F231F3B4A1A}" srcId="{00F508D7-076A-42B2-B2A8-A05A23FB0AF8}" destId="{BA973F42-62FA-479E-8ABA-5D145CCD5E13}" srcOrd="4" destOrd="0" parTransId="{56EFEB76-64FB-4EC2-90FD-9FD3DC472B02}" sibTransId="{18778FBB-1CFA-40BA-8E96-D58558216B13}"/>
    <dgm:cxn modelId="{A1D5412B-FDA7-41E2-9EEC-A490143DACC9}" srcId="{E8BF1E02-B1C6-48C8-931F-09BADEF68691}" destId="{00F508D7-076A-42B2-B2A8-A05A23FB0AF8}" srcOrd="0" destOrd="0" parTransId="{DE50331E-1F98-49CD-9DA2-7B9BFD96923C}" sibTransId="{235FBC8A-44E1-4CE3-B9BB-FDE73F353D9D}"/>
    <dgm:cxn modelId="{9E6A3D35-E78D-4724-B1F9-B1851C0A566E}" type="presOf" srcId="{00F508D7-076A-42B2-B2A8-A05A23FB0AF8}" destId="{008B6F2E-1070-4A02-8B83-C8405CD03C98}" srcOrd="0" destOrd="0" presId="urn:microsoft.com/office/officeart/2005/8/layout/radial6"/>
    <dgm:cxn modelId="{2A570E8C-3035-4C81-AB69-FEB81A0624DF}" srcId="{00F508D7-076A-42B2-B2A8-A05A23FB0AF8}" destId="{EB9BC2F4-2BC2-4912-A40F-2E24BCE777B0}" srcOrd="3" destOrd="0" parTransId="{11B7002A-16FA-4D80-98BE-97582C52813C}" sibTransId="{3468EAB9-2682-425A-8876-414FDB89DBE8}"/>
    <dgm:cxn modelId="{D84BD42A-D3B0-4D05-9DD8-C360299E79A8}" type="presOf" srcId="{EB9BC2F4-2BC2-4912-A40F-2E24BCE777B0}" destId="{077D752D-1FAE-4DDD-A18B-6315F7111DCA}" srcOrd="0" destOrd="0" presId="urn:microsoft.com/office/officeart/2005/8/layout/radial6"/>
    <dgm:cxn modelId="{32288C81-DCFC-405B-A827-AB03CFB7F91A}" type="presOf" srcId="{3468EAB9-2682-425A-8876-414FDB89DBE8}" destId="{AE1DFE86-7360-4693-8FD7-3CCFD28B0E18}" srcOrd="0" destOrd="0" presId="urn:microsoft.com/office/officeart/2005/8/layout/radial6"/>
    <dgm:cxn modelId="{A8406451-7D16-49F9-905B-16506A877932}" srcId="{00F508D7-076A-42B2-B2A8-A05A23FB0AF8}" destId="{9A00D75D-F501-437D-90C6-853C700963CF}" srcOrd="1" destOrd="0" parTransId="{A3037898-7EBE-418D-AF4B-A754C8FE142A}" sibTransId="{BE5222BD-7326-4ED3-BEDA-38BF71B3B663}"/>
    <dgm:cxn modelId="{C9F377B4-D756-407D-B344-63E3CEBAD8DE}" type="presParOf" srcId="{ED79544C-B319-43A3-825C-0CEE258F40D2}" destId="{008B6F2E-1070-4A02-8B83-C8405CD03C98}" srcOrd="0" destOrd="0" presId="urn:microsoft.com/office/officeart/2005/8/layout/radial6"/>
    <dgm:cxn modelId="{CF29C7B0-D4D7-486E-9DF7-0356C338FE38}" type="presParOf" srcId="{ED79544C-B319-43A3-825C-0CEE258F40D2}" destId="{B653F2FC-BC47-493E-8105-60C4D92F1CAD}" srcOrd="1" destOrd="0" presId="urn:microsoft.com/office/officeart/2005/8/layout/radial6"/>
    <dgm:cxn modelId="{F492D2D3-56B9-4005-8A5A-8D4BB7EAA7FD}" type="presParOf" srcId="{ED79544C-B319-43A3-825C-0CEE258F40D2}" destId="{78C065CA-75A8-47A3-83B6-F395FE7785B8}" srcOrd="2" destOrd="0" presId="urn:microsoft.com/office/officeart/2005/8/layout/radial6"/>
    <dgm:cxn modelId="{9026E239-09FF-476D-BF64-830A8CE58838}" type="presParOf" srcId="{ED79544C-B319-43A3-825C-0CEE258F40D2}" destId="{346A16D9-7851-46C7-9217-3E0E0C3F68D9}" srcOrd="3" destOrd="0" presId="urn:microsoft.com/office/officeart/2005/8/layout/radial6"/>
    <dgm:cxn modelId="{13738BF7-B84D-4648-9DDC-4BF0ED7A7800}" type="presParOf" srcId="{ED79544C-B319-43A3-825C-0CEE258F40D2}" destId="{C529C5A5-7E24-4AEE-961A-6BA9BB913330}" srcOrd="4" destOrd="0" presId="urn:microsoft.com/office/officeart/2005/8/layout/radial6"/>
    <dgm:cxn modelId="{42D3F647-C37B-4083-A01F-4898B8720DE4}" type="presParOf" srcId="{ED79544C-B319-43A3-825C-0CEE258F40D2}" destId="{6E075931-38CE-4D15-83C2-3BC1F378E11A}" srcOrd="5" destOrd="0" presId="urn:microsoft.com/office/officeart/2005/8/layout/radial6"/>
    <dgm:cxn modelId="{6076D0DD-5F7B-4F0C-A110-74E7BCE71725}" type="presParOf" srcId="{ED79544C-B319-43A3-825C-0CEE258F40D2}" destId="{7B19EA46-1CC2-4C47-A777-05CB704DFFF9}" srcOrd="6" destOrd="0" presId="urn:microsoft.com/office/officeart/2005/8/layout/radial6"/>
    <dgm:cxn modelId="{F1DDD3F8-974C-4829-A0E9-094E88118874}" type="presParOf" srcId="{ED79544C-B319-43A3-825C-0CEE258F40D2}" destId="{B1825187-D2AF-43F7-9DF4-D4E0357690EB}" srcOrd="7" destOrd="0" presId="urn:microsoft.com/office/officeart/2005/8/layout/radial6"/>
    <dgm:cxn modelId="{F18C870F-661F-447B-B1F8-C2EFEBDCE81D}" type="presParOf" srcId="{ED79544C-B319-43A3-825C-0CEE258F40D2}" destId="{C8C8F330-E263-43BE-B99F-D13C66474EEB}" srcOrd="8" destOrd="0" presId="urn:microsoft.com/office/officeart/2005/8/layout/radial6"/>
    <dgm:cxn modelId="{E7A23A46-A029-492A-9A7D-453F44B7E931}" type="presParOf" srcId="{ED79544C-B319-43A3-825C-0CEE258F40D2}" destId="{B6462D10-C84D-48A5-999D-950D2518A218}" srcOrd="9" destOrd="0" presId="urn:microsoft.com/office/officeart/2005/8/layout/radial6"/>
    <dgm:cxn modelId="{88D9F894-75C9-4A8E-B30D-C8E8759A16E1}" type="presParOf" srcId="{ED79544C-B319-43A3-825C-0CEE258F40D2}" destId="{077D752D-1FAE-4DDD-A18B-6315F7111DCA}" srcOrd="10" destOrd="0" presId="urn:microsoft.com/office/officeart/2005/8/layout/radial6"/>
    <dgm:cxn modelId="{E7A1029F-4239-48CF-AEE5-B5326DE3B6FC}" type="presParOf" srcId="{ED79544C-B319-43A3-825C-0CEE258F40D2}" destId="{C571B558-E098-4D29-89E3-2DF653E4FBAE}" srcOrd="11" destOrd="0" presId="urn:microsoft.com/office/officeart/2005/8/layout/radial6"/>
    <dgm:cxn modelId="{6BFC6DEE-7355-4470-BCF2-248EA63DA2E9}" type="presParOf" srcId="{ED79544C-B319-43A3-825C-0CEE258F40D2}" destId="{AE1DFE86-7360-4693-8FD7-3CCFD28B0E18}" srcOrd="12" destOrd="0" presId="urn:microsoft.com/office/officeart/2005/8/layout/radial6"/>
    <dgm:cxn modelId="{CDDB9A03-33A0-45A4-8C34-B6D1F2676535}" type="presParOf" srcId="{ED79544C-B319-43A3-825C-0CEE258F40D2}" destId="{D078942D-430D-4027-A781-36FEF9D5BDF5}" srcOrd="13" destOrd="0" presId="urn:microsoft.com/office/officeart/2005/8/layout/radial6"/>
    <dgm:cxn modelId="{90DFAAA0-EAE9-4BC0-BD9F-B88C286C7F0E}" type="presParOf" srcId="{ED79544C-B319-43A3-825C-0CEE258F40D2}" destId="{654E3B11-489F-44A6-B2C5-8C8E0263C6AB}" srcOrd="14" destOrd="0" presId="urn:microsoft.com/office/officeart/2005/8/layout/radial6"/>
    <dgm:cxn modelId="{201CE844-A1A6-430A-A58D-D321020DCBCB}" type="presParOf" srcId="{ED79544C-B319-43A3-825C-0CEE258F40D2}" destId="{DD810E86-C02C-494A-901B-E244C8F057B0}" srcOrd="15" destOrd="0" presId="urn:microsoft.com/office/officeart/2005/8/layout/radial6"/>
    <dgm:cxn modelId="{55D67A2D-967E-4634-9428-162A58724FBF}" type="presParOf" srcId="{ED79544C-B319-43A3-825C-0CEE258F40D2}" destId="{34FD3C95-EAB4-42E4-B4E7-97A9AC2588E6}" srcOrd="16" destOrd="0" presId="urn:microsoft.com/office/officeart/2005/8/layout/radial6"/>
    <dgm:cxn modelId="{11477078-CA7D-4DEA-90D0-E231624ACBAA}" type="presParOf" srcId="{ED79544C-B319-43A3-825C-0CEE258F40D2}" destId="{09918E09-916D-4263-833B-8ED13583590C}" srcOrd="17" destOrd="0" presId="urn:microsoft.com/office/officeart/2005/8/layout/radial6"/>
    <dgm:cxn modelId="{2A71AEF4-975E-4A7B-8F4F-7404711B29B9}" type="presParOf" srcId="{ED79544C-B319-43A3-825C-0CEE258F40D2}" destId="{90887ED4-59EB-4F77-8B32-AFF9A2F0ADD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AE25F8-B499-48EF-A944-B0BA4A0D20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C367AE-FFC2-4F8D-92BC-43F195C5DC25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b="1" dirty="0" smtClean="0"/>
            <a:t>Вариативная часть учебного плана</a:t>
          </a:r>
          <a:endParaRPr lang="ru-RU" b="1" dirty="0"/>
        </a:p>
      </dgm:t>
    </dgm:pt>
    <dgm:pt modelId="{EED61AB4-2238-4791-97AF-F9B810CB517C}" type="parTrans" cxnId="{CA9459C0-1124-4A34-8F90-D8DE52C26ACE}">
      <dgm:prSet/>
      <dgm:spPr/>
      <dgm:t>
        <a:bodyPr/>
        <a:lstStyle/>
        <a:p>
          <a:endParaRPr lang="ru-RU"/>
        </a:p>
      </dgm:t>
    </dgm:pt>
    <dgm:pt modelId="{3A799BC3-4B3D-42F4-8988-7497B4EB235D}" type="sibTrans" cxnId="{CA9459C0-1124-4A34-8F90-D8DE52C26ACE}">
      <dgm:prSet/>
      <dgm:spPr/>
      <dgm:t>
        <a:bodyPr/>
        <a:lstStyle/>
        <a:p>
          <a:endParaRPr lang="ru-RU"/>
        </a:p>
      </dgm:t>
    </dgm:pt>
    <dgm:pt modelId="{A09033A1-6DDC-49E6-9761-F0D09F07FB91}">
      <dgm:prSet phldrT="[Текст]"/>
      <dgm:spPr>
        <a:solidFill>
          <a:srgbClr val="800000"/>
        </a:solidFill>
      </dgm:spPr>
      <dgm:t>
        <a:bodyPr/>
        <a:lstStyle/>
        <a:p>
          <a:r>
            <a:rPr lang="ru-RU" b="1" dirty="0" smtClean="0"/>
            <a:t>Вариативная часть плана внеурочной деятельности</a:t>
          </a:r>
          <a:endParaRPr lang="ru-RU" b="1" dirty="0"/>
        </a:p>
      </dgm:t>
    </dgm:pt>
    <dgm:pt modelId="{1B971BAA-0D5E-431F-A8FD-985F7AE16D61}" type="parTrans" cxnId="{B079D881-3D13-4CB6-ADAF-122F9CC451C9}">
      <dgm:prSet/>
      <dgm:spPr/>
      <dgm:t>
        <a:bodyPr/>
        <a:lstStyle/>
        <a:p>
          <a:endParaRPr lang="ru-RU"/>
        </a:p>
      </dgm:t>
    </dgm:pt>
    <dgm:pt modelId="{4CEF50C5-3C7B-4E27-80C8-2AA5B770FC86}" type="sibTrans" cxnId="{B079D881-3D13-4CB6-ADAF-122F9CC451C9}">
      <dgm:prSet/>
      <dgm:spPr/>
      <dgm:t>
        <a:bodyPr/>
        <a:lstStyle/>
        <a:p>
          <a:endParaRPr lang="ru-RU"/>
        </a:p>
      </dgm:t>
    </dgm:pt>
    <dgm:pt modelId="{CC2C7193-DAC9-40CA-A3D3-A6418FF0FD3B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b="1" dirty="0" smtClean="0"/>
            <a:t>Возможность изучать предметы на углублённом уровне</a:t>
          </a:r>
          <a:endParaRPr lang="ru-RU" b="1" dirty="0"/>
        </a:p>
      </dgm:t>
    </dgm:pt>
    <dgm:pt modelId="{53A0F700-EA0C-4B20-BE52-FFFA92A2B23E}" type="parTrans" cxnId="{C2B043BF-A03D-487C-8722-72F5ED7510D0}">
      <dgm:prSet/>
      <dgm:spPr/>
      <dgm:t>
        <a:bodyPr/>
        <a:lstStyle/>
        <a:p>
          <a:endParaRPr lang="ru-RU"/>
        </a:p>
      </dgm:t>
    </dgm:pt>
    <dgm:pt modelId="{C3A59B65-FD57-4DEC-A223-88B1A2F55DB3}" type="sibTrans" cxnId="{C2B043BF-A03D-487C-8722-72F5ED7510D0}">
      <dgm:prSet/>
      <dgm:spPr/>
      <dgm:t>
        <a:bodyPr/>
        <a:lstStyle/>
        <a:p>
          <a:endParaRPr lang="ru-RU"/>
        </a:p>
      </dgm:t>
    </dgm:pt>
    <dgm:pt modelId="{689D09F0-1C16-47C8-8BE6-DA79AC54C4D9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b="1" dirty="0" smtClean="0"/>
            <a:t>Возможность изучать родной язык и родную литературу</a:t>
          </a:r>
          <a:endParaRPr lang="ru-RU" b="1" dirty="0"/>
        </a:p>
      </dgm:t>
    </dgm:pt>
    <dgm:pt modelId="{7C7AE2D6-C931-4E6F-B892-FD12AADF1272}" type="parTrans" cxnId="{B0A7C083-8388-4FB1-8D55-61E4F1215103}">
      <dgm:prSet/>
      <dgm:spPr/>
      <dgm:t>
        <a:bodyPr/>
        <a:lstStyle/>
        <a:p>
          <a:endParaRPr lang="ru-RU"/>
        </a:p>
      </dgm:t>
    </dgm:pt>
    <dgm:pt modelId="{73793101-A1EC-48EE-BBD8-BD877AA4AF53}" type="sibTrans" cxnId="{B0A7C083-8388-4FB1-8D55-61E4F1215103}">
      <dgm:prSet/>
      <dgm:spPr/>
      <dgm:t>
        <a:bodyPr/>
        <a:lstStyle/>
        <a:p>
          <a:endParaRPr lang="ru-RU"/>
        </a:p>
      </dgm:t>
    </dgm:pt>
    <dgm:pt modelId="{758F49CB-38A3-453A-A046-F6F16EE78277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b="1" dirty="0" smtClean="0"/>
            <a:t>Возможность изучать второй иностранный язык</a:t>
          </a:r>
          <a:endParaRPr lang="ru-RU" b="1" dirty="0"/>
        </a:p>
      </dgm:t>
    </dgm:pt>
    <dgm:pt modelId="{2A32FC6E-6E39-438B-B9E4-A28519FD4CE0}" type="parTrans" cxnId="{6A7F52DA-953F-4885-B09C-F3EAB186769F}">
      <dgm:prSet/>
      <dgm:spPr/>
      <dgm:t>
        <a:bodyPr/>
        <a:lstStyle/>
        <a:p>
          <a:endParaRPr lang="ru-RU"/>
        </a:p>
      </dgm:t>
    </dgm:pt>
    <dgm:pt modelId="{BCFD547F-5835-47AD-8A76-AE8C7533BA94}" type="sibTrans" cxnId="{6A7F52DA-953F-4885-B09C-F3EAB186769F}">
      <dgm:prSet/>
      <dgm:spPr/>
      <dgm:t>
        <a:bodyPr/>
        <a:lstStyle/>
        <a:p>
          <a:endParaRPr lang="ru-RU"/>
        </a:p>
      </dgm:t>
    </dgm:pt>
    <dgm:pt modelId="{6E546536-06C1-42A8-95B0-E5AD9FE972B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/>
            <a:t>Возможность обучаться по индивидуальному учебному плану</a:t>
          </a:r>
          <a:endParaRPr lang="ru-RU" b="1" dirty="0"/>
        </a:p>
      </dgm:t>
    </dgm:pt>
    <dgm:pt modelId="{08D078AF-4670-4F69-BB8B-C289300DD88C}" type="parTrans" cxnId="{9FD97AB0-F415-447F-B2B0-FBCEBCFFA4ED}">
      <dgm:prSet/>
      <dgm:spPr/>
      <dgm:t>
        <a:bodyPr/>
        <a:lstStyle/>
        <a:p>
          <a:endParaRPr lang="ru-RU"/>
        </a:p>
      </dgm:t>
    </dgm:pt>
    <dgm:pt modelId="{FC7F9255-226C-45A7-959E-100F3534BEA4}" type="sibTrans" cxnId="{9FD97AB0-F415-447F-B2B0-FBCEBCFFA4ED}">
      <dgm:prSet/>
      <dgm:spPr/>
      <dgm:t>
        <a:bodyPr/>
        <a:lstStyle/>
        <a:p>
          <a:endParaRPr lang="ru-RU"/>
        </a:p>
      </dgm:t>
    </dgm:pt>
    <dgm:pt modelId="{55247F47-E6C2-4048-A6E0-A53019DD2855}" type="pres">
      <dgm:prSet presAssocID="{DBAE25F8-B499-48EF-A944-B0BA4A0D20D3}" presName="CompostProcess" presStyleCnt="0">
        <dgm:presLayoutVars>
          <dgm:dir/>
          <dgm:resizeHandles val="exact"/>
        </dgm:presLayoutVars>
      </dgm:prSet>
      <dgm:spPr/>
    </dgm:pt>
    <dgm:pt modelId="{27A0C100-C690-4043-B420-4760DEB3100C}" type="pres">
      <dgm:prSet presAssocID="{DBAE25F8-B499-48EF-A944-B0BA4A0D20D3}" presName="arrow" presStyleLbl="bgShp" presStyleIdx="0" presStyleCnt="1" custScaleX="117647"/>
      <dgm:spPr/>
    </dgm:pt>
    <dgm:pt modelId="{FD8CF77E-F2BD-4F05-AB91-7DC4B393B936}" type="pres">
      <dgm:prSet presAssocID="{DBAE25F8-B499-48EF-A944-B0BA4A0D20D3}" presName="linearProcess" presStyleCnt="0"/>
      <dgm:spPr/>
    </dgm:pt>
    <dgm:pt modelId="{098B5FED-A0FD-49E0-8942-A7711A71FAA4}" type="pres">
      <dgm:prSet presAssocID="{A8C367AE-FFC2-4F8D-92BC-43F195C5DC25}" presName="textNode" presStyleLbl="node1" presStyleIdx="0" presStyleCnt="6" custScaleX="48016" custLinFactX="-48679" custLinFactNeighborX="-100000" custLinFactNeighborY="1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57A48-7DE0-46A5-B0B3-1B3A22FD6F13}" type="pres">
      <dgm:prSet presAssocID="{3A799BC3-4B3D-42F4-8988-7497B4EB235D}" presName="sibTrans" presStyleCnt="0"/>
      <dgm:spPr/>
    </dgm:pt>
    <dgm:pt modelId="{C8D7F5B6-81E6-40AA-8938-B793FDE68FDF}" type="pres">
      <dgm:prSet presAssocID="{A09033A1-6DDC-49E6-9761-F0D09F07FB91}" presName="textNode" presStyleLbl="node1" presStyleIdx="1" presStyleCnt="6" custScaleX="57199" custLinFactX="200000" custLinFactNeighborX="271233" custLinFactNeighborY="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4A20C-0587-4723-B98D-70AA8B0D9A6F}" type="pres">
      <dgm:prSet presAssocID="{4CEF50C5-3C7B-4E27-80C8-2AA5B770FC86}" presName="sibTrans" presStyleCnt="0"/>
      <dgm:spPr/>
    </dgm:pt>
    <dgm:pt modelId="{AF751548-E741-4A60-B33B-91EE66E3F6EC}" type="pres">
      <dgm:prSet presAssocID="{CC2C7193-DAC9-40CA-A3D3-A6418FF0FD3B}" presName="textNode" presStyleLbl="node1" presStyleIdx="2" presStyleCnt="6" custScaleX="56318" custLinFactX="-65450" custLinFactNeighborX="-100000" custLinFactNeighborY="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ADA86-F370-4F8A-AD3F-38417E83A853}" type="pres">
      <dgm:prSet presAssocID="{C3A59B65-FD57-4DEC-A223-88B1A2F55DB3}" presName="sibTrans" presStyleCnt="0"/>
      <dgm:spPr/>
    </dgm:pt>
    <dgm:pt modelId="{4AA3266A-820D-47F3-BB54-DBAAC190F0CF}" type="pres">
      <dgm:prSet presAssocID="{689D09F0-1C16-47C8-8BE6-DA79AC54C4D9}" presName="textNode" presStyleLbl="node1" presStyleIdx="3" presStyleCnt="6" custScaleX="56318" custLinFactX="-72023" custLinFactNeighborX="-100000" custLinFactNeighborY="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E0376-1EB6-42FA-BCF8-EB3EC147C125}" type="pres">
      <dgm:prSet presAssocID="{73793101-A1EC-48EE-BBD8-BD877AA4AF53}" presName="sibTrans" presStyleCnt="0"/>
      <dgm:spPr/>
    </dgm:pt>
    <dgm:pt modelId="{C67C0142-0A0B-46EB-B6D1-2245EEAAE038}" type="pres">
      <dgm:prSet presAssocID="{758F49CB-38A3-453A-A046-F6F16EE78277}" presName="textNode" presStyleLbl="node1" presStyleIdx="4" presStyleCnt="6" custScaleX="56318" custLinFactX="-79053" custLinFactNeighborX="-100000" custLinFactNeighborY="-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79CEF-7C0B-4E17-AD23-CA8106A2AFF7}" type="pres">
      <dgm:prSet presAssocID="{BCFD547F-5835-47AD-8A76-AE8C7533BA94}" presName="sibTrans" presStyleCnt="0"/>
      <dgm:spPr/>
    </dgm:pt>
    <dgm:pt modelId="{F6255407-BEFF-4DAB-B4E7-B3443B80D6D6}" type="pres">
      <dgm:prSet presAssocID="{6E546536-06C1-42A8-95B0-E5AD9FE972BB}" presName="textNode" presStyleLbl="node1" presStyleIdx="5" presStyleCnt="6" custScaleX="56318" custLinFactX="-85896" custLinFactNeighborX="-100000" custLinFactNeighborY="-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A0302B-5968-441C-A273-7B3D598EBD7C}" type="presOf" srcId="{6E546536-06C1-42A8-95B0-E5AD9FE972BB}" destId="{F6255407-BEFF-4DAB-B4E7-B3443B80D6D6}" srcOrd="0" destOrd="0" presId="urn:microsoft.com/office/officeart/2005/8/layout/hProcess9"/>
    <dgm:cxn modelId="{9FD97AB0-F415-447F-B2B0-FBCEBCFFA4ED}" srcId="{DBAE25F8-B499-48EF-A944-B0BA4A0D20D3}" destId="{6E546536-06C1-42A8-95B0-E5AD9FE972BB}" srcOrd="5" destOrd="0" parTransId="{08D078AF-4670-4F69-BB8B-C289300DD88C}" sibTransId="{FC7F9255-226C-45A7-959E-100F3534BEA4}"/>
    <dgm:cxn modelId="{7992B7F8-C424-4996-B331-26FE3290A853}" type="presOf" srcId="{758F49CB-38A3-453A-A046-F6F16EE78277}" destId="{C67C0142-0A0B-46EB-B6D1-2245EEAAE038}" srcOrd="0" destOrd="0" presId="urn:microsoft.com/office/officeart/2005/8/layout/hProcess9"/>
    <dgm:cxn modelId="{6A7F52DA-953F-4885-B09C-F3EAB186769F}" srcId="{DBAE25F8-B499-48EF-A944-B0BA4A0D20D3}" destId="{758F49CB-38A3-453A-A046-F6F16EE78277}" srcOrd="4" destOrd="0" parTransId="{2A32FC6E-6E39-438B-B9E4-A28519FD4CE0}" sibTransId="{BCFD547F-5835-47AD-8A76-AE8C7533BA94}"/>
    <dgm:cxn modelId="{93106D92-510A-4F4F-B43B-D8AE3BBC3F50}" type="presOf" srcId="{689D09F0-1C16-47C8-8BE6-DA79AC54C4D9}" destId="{4AA3266A-820D-47F3-BB54-DBAAC190F0CF}" srcOrd="0" destOrd="0" presId="urn:microsoft.com/office/officeart/2005/8/layout/hProcess9"/>
    <dgm:cxn modelId="{B079D881-3D13-4CB6-ADAF-122F9CC451C9}" srcId="{DBAE25F8-B499-48EF-A944-B0BA4A0D20D3}" destId="{A09033A1-6DDC-49E6-9761-F0D09F07FB91}" srcOrd="1" destOrd="0" parTransId="{1B971BAA-0D5E-431F-A8FD-985F7AE16D61}" sibTransId="{4CEF50C5-3C7B-4E27-80C8-2AA5B770FC86}"/>
    <dgm:cxn modelId="{CA9459C0-1124-4A34-8F90-D8DE52C26ACE}" srcId="{DBAE25F8-B499-48EF-A944-B0BA4A0D20D3}" destId="{A8C367AE-FFC2-4F8D-92BC-43F195C5DC25}" srcOrd="0" destOrd="0" parTransId="{EED61AB4-2238-4791-97AF-F9B810CB517C}" sibTransId="{3A799BC3-4B3D-42F4-8988-7497B4EB235D}"/>
    <dgm:cxn modelId="{2F251EE2-18E9-43BB-9E13-B41CA633D49B}" type="presOf" srcId="{A8C367AE-FFC2-4F8D-92BC-43F195C5DC25}" destId="{098B5FED-A0FD-49E0-8942-A7711A71FAA4}" srcOrd="0" destOrd="0" presId="urn:microsoft.com/office/officeart/2005/8/layout/hProcess9"/>
    <dgm:cxn modelId="{C2B043BF-A03D-487C-8722-72F5ED7510D0}" srcId="{DBAE25F8-B499-48EF-A944-B0BA4A0D20D3}" destId="{CC2C7193-DAC9-40CA-A3D3-A6418FF0FD3B}" srcOrd="2" destOrd="0" parTransId="{53A0F700-EA0C-4B20-BE52-FFFA92A2B23E}" sibTransId="{C3A59B65-FD57-4DEC-A223-88B1A2F55DB3}"/>
    <dgm:cxn modelId="{20628E2D-C03D-4A64-AE81-49242C69C71B}" type="presOf" srcId="{DBAE25F8-B499-48EF-A944-B0BA4A0D20D3}" destId="{55247F47-E6C2-4048-A6E0-A53019DD2855}" srcOrd="0" destOrd="0" presId="urn:microsoft.com/office/officeart/2005/8/layout/hProcess9"/>
    <dgm:cxn modelId="{799170FE-28B8-4748-B0A9-D427A3D3D342}" type="presOf" srcId="{CC2C7193-DAC9-40CA-A3D3-A6418FF0FD3B}" destId="{AF751548-E741-4A60-B33B-91EE66E3F6EC}" srcOrd="0" destOrd="0" presId="urn:microsoft.com/office/officeart/2005/8/layout/hProcess9"/>
    <dgm:cxn modelId="{40068491-0B6B-4E08-AD69-A21EBD4D5C77}" type="presOf" srcId="{A09033A1-6DDC-49E6-9761-F0D09F07FB91}" destId="{C8D7F5B6-81E6-40AA-8938-B793FDE68FDF}" srcOrd="0" destOrd="0" presId="urn:microsoft.com/office/officeart/2005/8/layout/hProcess9"/>
    <dgm:cxn modelId="{B0A7C083-8388-4FB1-8D55-61E4F1215103}" srcId="{DBAE25F8-B499-48EF-A944-B0BA4A0D20D3}" destId="{689D09F0-1C16-47C8-8BE6-DA79AC54C4D9}" srcOrd="3" destOrd="0" parTransId="{7C7AE2D6-C931-4E6F-B892-FD12AADF1272}" sibTransId="{73793101-A1EC-48EE-BBD8-BD877AA4AF53}"/>
    <dgm:cxn modelId="{5F33C6D0-0DEA-4C6E-8A14-8359D8A14538}" type="presParOf" srcId="{55247F47-E6C2-4048-A6E0-A53019DD2855}" destId="{27A0C100-C690-4043-B420-4760DEB3100C}" srcOrd="0" destOrd="0" presId="urn:microsoft.com/office/officeart/2005/8/layout/hProcess9"/>
    <dgm:cxn modelId="{E86C6097-4191-4520-B7D6-B0A903332333}" type="presParOf" srcId="{55247F47-E6C2-4048-A6E0-A53019DD2855}" destId="{FD8CF77E-F2BD-4F05-AB91-7DC4B393B936}" srcOrd="1" destOrd="0" presId="urn:microsoft.com/office/officeart/2005/8/layout/hProcess9"/>
    <dgm:cxn modelId="{A4019938-64CC-442C-93AA-279DC9327446}" type="presParOf" srcId="{FD8CF77E-F2BD-4F05-AB91-7DC4B393B936}" destId="{098B5FED-A0FD-49E0-8942-A7711A71FAA4}" srcOrd="0" destOrd="0" presId="urn:microsoft.com/office/officeart/2005/8/layout/hProcess9"/>
    <dgm:cxn modelId="{18104B70-A2A7-4895-8B1B-0F603C2FD46E}" type="presParOf" srcId="{FD8CF77E-F2BD-4F05-AB91-7DC4B393B936}" destId="{D4957A48-7DE0-46A5-B0B3-1B3A22FD6F13}" srcOrd="1" destOrd="0" presId="urn:microsoft.com/office/officeart/2005/8/layout/hProcess9"/>
    <dgm:cxn modelId="{A1AF57BA-CD83-4EF5-84A8-7E4FEFB4D46C}" type="presParOf" srcId="{FD8CF77E-F2BD-4F05-AB91-7DC4B393B936}" destId="{C8D7F5B6-81E6-40AA-8938-B793FDE68FDF}" srcOrd="2" destOrd="0" presId="urn:microsoft.com/office/officeart/2005/8/layout/hProcess9"/>
    <dgm:cxn modelId="{240949E2-F2BC-4487-B381-DAF152B63ECC}" type="presParOf" srcId="{FD8CF77E-F2BD-4F05-AB91-7DC4B393B936}" destId="{AA04A20C-0587-4723-B98D-70AA8B0D9A6F}" srcOrd="3" destOrd="0" presId="urn:microsoft.com/office/officeart/2005/8/layout/hProcess9"/>
    <dgm:cxn modelId="{0F5E74B2-7AAE-4C1E-B617-602E2E53F34E}" type="presParOf" srcId="{FD8CF77E-F2BD-4F05-AB91-7DC4B393B936}" destId="{AF751548-E741-4A60-B33B-91EE66E3F6EC}" srcOrd="4" destOrd="0" presId="urn:microsoft.com/office/officeart/2005/8/layout/hProcess9"/>
    <dgm:cxn modelId="{6CC2DAD1-4132-4551-A874-6610C18CFB42}" type="presParOf" srcId="{FD8CF77E-F2BD-4F05-AB91-7DC4B393B936}" destId="{31FADA86-F370-4F8A-AD3F-38417E83A853}" srcOrd="5" destOrd="0" presId="urn:microsoft.com/office/officeart/2005/8/layout/hProcess9"/>
    <dgm:cxn modelId="{6083F40B-D013-4E32-840D-4545B7321FCD}" type="presParOf" srcId="{FD8CF77E-F2BD-4F05-AB91-7DC4B393B936}" destId="{4AA3266A-820D-47F3-BB54-DBAAC190F0CF}" srcOrd="6" destOrd="0" presId="urn:microsoft.com/office/officeart/2005/8/layout/hProcess9"/>
    <dgm:cxn modelId="{06742353-0DF4-473F-A533-664A437D2CAF}" type="presParOf" srcId="{FD8CF77E-F2BD-4F05-AB91-7DC4B393B936}" destId="{546E0376-1EB6-42FA-BCF8-EB3EC147C125}" srcOrd="7" destOrd="0" presId="urn:microsoft.com/office/officeart/2005/8/layout/hProcess9"/>
    <dgm:cxn modelId="{68182491-7184-4646-A30F-3AA5ECC0901F}" type="presParOf" srcId="{FD8CF77E-F2BD-4F05-AB91-7DC4B393B936}" destId="{C67C0142-0A0B-46EB-B6D1-2245EEAAE038}" srcOrd="8" destOrd="0" presId="urn:microsoft.com/office/officeart/2005/8/layout/hProcess9"/>
    <dgm:cxn modelId="{B8F385A1-BA97-4A8E-8A2D-FD46FA223099}" type="presParOf" srcId="{FD8CF77E-F2BD-4F05-AB91-7DC4B393B936}" destId="{98979CEF-7C0B-4E17-AD23-CA8106A2AFF7}" srcOrd="9" destOrd="0" presId="urn:microsoft.com/office/officeart/2005/8/layout/hProcess9"/>
    <dgm:cxn modelId="{658902FF-3B22-4814-8AB3-186CDB30D373}" type="presParOf" srcId="{FD8CF77E-F2BD-4F05-AB91-7DC4B393B936}" destId="{F6255407-BEFF-4DAB-B4E7-B3443B80D6D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F4BB2B-E2E2-4384-B812-6B545904DEED}" type="doc">
      <dgm:prSet loTypeId="urn:microsoft.com/office/officeart/2005/8/layout/hList7" loCatId="process" qsTypeId="urn:microsoft.com/office/officeart/2005/8/quickstyle/simple1" qsCatId="simple" csTypeId="urn:microsoft.com/office/officeart/2005/8/colors/colorful5" csCatId="colorful" phldr="1"/>
      <dgm:spPr/>
    </dgm:pt>
    <dgm:pt modelId="{49927514-D627-45AE-B572-BE46EA51F85D}">
      <dgm:prSet phldrT="[Текст]"/>
      <dgm:spPr/>
      <dgm:t>
        <a:bodyPr/>
        <a:lstStyle/>
        <a:p>
          <a:r>
            <a:rPr lang="ru-RU" dirty="0" smtClean="0"/>
            <a:t>Урочная деятельность</a:t>
          </a:r>
          <a:endParaRPr lang="ru-RU" dirty="0"/>
        </a:p>
      </dgm:t>
    </dgm:pt>
    <dgm:pt modelId="{33D69067-6B44-4A2A-B3BB-2544CD78C5B9}" type="parTrans" cxnId="{253BF994-E259-4193-B7CD-9F493C6B7852}">
      <dgm:prSet/>
      <dgm:spPr/>
      <dgm:t>
        <a:bodyPr/>
        <a:lstStyle/>
        <a:p>
          <a:endParaRPr lang="ru-RU"/>
        </a:p>
      </dgm:t>
    </dgm:pt>
    <dgm:pt modelId="{E37A979B-2A9F-438D-8916-8AD8EB5D58CC}" type="sibTrans" cxnId="{253BF994-E259-4193-B7CD-9F493C6B7852}">
      <dgm:prSet/>
      <dgm:spPr/>
      <dgm:t>
        <a:bodyPr/>
        <a:lstStyle/>
        <a:p>
          <a:endParaRPr lang="ru-RU"/>
        </a:p>
      </dgm:t>
    </dgm:pt>
    <dgm:pt modelId="{167DDFE0-1EFB-447F-9785-61DD59A035B6}">
      <dgm:prSet phldrT="[Текст]"/>
      <dgm:spPr/>
      <dgm:t>
        <a:bodyPr/>
        <a:lstStyle/>
        <a:p>
          <a:r>
            <a:rPr lang="ru-RU" dirty="0" smtClean="0"/>
            <a:t>Внеурочная деятельность</a:t>
          </a:r>
          <a:endParaRPr lang="ru-RU" dirty="0"/>
        </a:p>
      </dgm:t>
    </dgm:pt>
    <dgm:pt modelId="{8B2BCE22-3B16-4C03-BFFF-B5D903B06790}" type="parTrans" cxnId="{09E151CF-C5A2-4218-A326-31093859FFB3}">
      <dgm:prSet/>
      <dgm:spPr/>
      <dgm:t>
        <a:bodyPr/>
        <a:lstStyle/>
        <a:p>
          <a:endParaRPr lang="ru-RU"/>
        </a:p>
      </dgm:t>
    </dgm:pt>
    <dgm:pt modelId="{985DB110-234C-4971-8239-F095AF0045F4}" type="sibTrans" cxnId="{09E151CF-C5A2-4218-A326-31093859FFB3}">
      <dgm:prSet/>
      <dgm:spPr/>
      <dgm:t>
        <a:bodyPr/>
        <a:lstStyle/>
        <a:p>
          <a:endParaRPr lang="ru-RU"/>
        </a:p>
      </dgm:t>
    </dgm:pt>
    <dgm:pt modelId="{E56D6462-F46E-4F87-A3FC-075D9A8746F2}">
      <dgm:prSet phldrT="[Текст]"/>
      <dgm:spPr/>
      <dgm:t>
        <a:bodyPr/>
        <a:lstStyle/>
        <a:p>
          <a:r>
            <a:rPr lang="ru-RU" dirty="0" smtClean="0"/>
            <a:t>Программа воспитания</a:t>
          </a:r>
          <a:endParaRPr lang="ru-RU" dirty="0"/>
        </a:p>
      </dgm:t>
    </dgm:pt>
    <dgm:pt modelId="{EF2316E1-AD8F-426D-A747-42E18361E6B7}" type="parTrans" cxnId="{D24D20E3-06A5-4D0B-B965-BEBC349625F4}">
      <dgm:prSet/>
      <dgm:spPr/>
      <dgm:t>
        <a:bodyPr/>
        <a:lstStyle/>
        <a:p>
          <a:endParaRPr lang="ru-RU"/>
        </a:p>
      </dgm:t>
    </dgm:pt>
    <dgm:pt modelId="{15983C41-80FE-4A2D-9948-20136097A240}" type="sibTrans" cxnId="{D24D20E3-06A5-4D0B-B965-BEBC349625F4}">
      <dgm:prSet/>
      <dgm:spPr/>
      <dgm:t>
        <a:bodyPr/>
        <a:lstStyle/>
        <a:p>
          <a:endParaRPr lang="ru-RU"/>
        </a:p>
      </dgm:t>
    </dgm:pt>
    <dgm:pt modelId="{73807052-DA67-4BF7-93A9-272907DFB549}" type="pres">
      <dgm:prSet presAssocID="{7FF4BB2B-E2E2-4384-B812-6B545904DEED}" presName="Name0" presStyleCnt="0">
        <dgm:presLayoutVars>
          <dgm:dir/>
          <dgm:resizeHandles val="exact"/>
        </dgm:presLayoutVars>
      </dgm:prSet>
      <dgm:spPr/>
    </dgm:pt>
    <dgm:pt modelId="{977EF447-985D-4403-81B3-91CF63B5512D}" type="pres">
      <dgm:prSet presAssocID="{7FF4BB2B-E2E2-4384-B812-6B545904DEED}" presName="fgShape" presStyleLbl="fgShp" presStyleIdx="0" presStyleCnt="1"/>
      <dgm:spPr/>
    </dgm:pt>
    <dgm:pt modelId="{C329E954-80BC-4B87-8369-0B1123778B4B}" type="pres">
      <dgm:prSet presAssocID="{7FF4BB2B-E2E2-4384-B812-6B545904DEED}" presName="linComp" presStyleCnt="0"/>
      <dgm:spPr/>
    </dgm:pt>
    <dgm:pt modelId="{7D4EA917-3500-40A3-9B87-03D40A00431C}" type="pres">
      <dgm:prSet presAssocID="{49927514-D627-45AE-B572-BE46EA51F85D}" presName="compNode" presStyleCnt="0"/>
      <dgm:spPr/>
    </dgm:pt>
    <dgm:pt modelId="{5B96D277-AB18-461C-891C-05D651368A37}" type="pres">
      <dgm:prSet presAssocID="{49927514-D627-45AE-B572-BE46EA51F85D}" presName="bkgdShape" presStyleLbl="node1" presStyleIdx="0" presStyleCnt="3"/>
      <dgm:spPr/>
      <dgm:t>
        <a:bodyPr/>
        <a:lstStyle/>
        <a:p>
          <a:endParaRPr lang="ru-RU"/>
        </a:p>
      </dgm:t>
    </dgm:pt>
    <dgm:pt modelId="{449D9478-72D9-494D-944A-30E3FBD1F2A0}" type="pres">
      <dgm:prSet presAssocID="{49927514-D627-45AE-B572-BE46EA51F85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C35B-C5C6-4935-BD51-6FD39BD339B8}" type="pres">
      <dgm:prSet presAssocID="{49927514-D627-45AE-B572-BE46EA51F85D}" presName="invisiNode" presStyleLbl="node1" presStyleIdx="0" presStyleCnt="3"/>
      <dgm:spPr/>
    </dgm:pt>
    <dgm:pt modelId="{5DA7E019-BD71-4E4A-B88B-59051C41D546}" type="pres">
      <dgm:prSet presAssocID="{49927514-D627-45AE-B572-BE46EA51F85D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9A0B7B73-ADC7-4845-840E-A05EB139CDC0}" type="pres">
      <dgm:prSet presAssocID="{E37A979B-2A9F-438D-8916-8AD8EB5D58C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63A8AB-79A5-420D-9D1A-9C60C67FD882}" type="pres">
      <dgm:prSet presAssocID="{167DDFE0-1EFB-447F-9785-61DD59A035B6}" presName="compNode" presStyleCnt="0"/>
      <dgm:spPr/>
    </dgm:pt>
    <dgm:pt modelId="{F937841E-B25F-40FD-9CE1-C4929780678C}" type="pres">
      <dgm:prSet presAssocID="{167DDFE0-1EFB-447F-9785-61DD59A035B6}" presName="bkgdShape" presStyleLbl="node1" presStyleIdx="1" presStyleCnt="3"/>
      <dgm:spPr/>
      <dgm:t>
        <a:bodyPr/>
        <a:lstStyle/>
        <a:p>
          <a:endParaRPr lang="ru-RU"/>
        </a:p>
      </dgm:t>
    </dgm:pt>
    <dgm:pt modelId="{FE9C7F53-C2C0-4C98-AE27-24EECFE1B195}" type="pres">
      <dgm:prSet presAssocID="{167DDFE0-1EFB-447F-9785-61DD59A035B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99A34-EC4D-4E09-8371-340D47FA7118}" type="pres">
      <dgm:prSet presAssocID="{167DDFE0-1EFB-447F-9785-61DD59A035B6}" presName="invisiNode" presStyleLbl="node1" presStyleIdx="1" presStyleCnt="3"/>
      <dgm:spPr/>
    </dgm:pt>
    <dgm:pt modelId="{39ED5CFA-FBFA-45D8-8F35-CFD63EECE657}" type="pres">
      <dgm:prSet presAssocID="{167DDFE0-1EFB-447F-9785-61DD59A035B6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237CC8D-7560-492F-A952-9ACF259F749E}" type="pres">
      <dgm:prSet presAssocID="{985DB110-234C-4971-8239-F095AF0045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9B62B35-7A44-4773-B21A-4FA4480D53C0}" type="pres">
      <dgm:prSet presAssocID="{E56D6462-F46E-4F87-A3FC-075D9A8746F2}" presName="compNode" presStyleCnt="0"/>
      <dgm:spPr/>
    </dgm:pt>
    <dgm:pt modelId="{624EFEFC-6379-429F-9812-ACA49A9A0F61}" type="pres">
      <dgm:prSet presAssocID="{E56D6462-F46E-4F87-A3FC-075D9A8746F2}" presName="bkgdShape" presStyleLbl="node1" presStyleIdx="2" presStyleCnt="3"/>
      <dgm:spPr/>
      <dgm:t>
        <a:bodyPr/>
        <a:lstStyle/>
        <a:p>
          <a:endParaRPr lang="ru-RU"/>
        </a:p>
      </dgm:t>
    </dgm:pt>
    <dgm:pt modelId="{EAEE8894-22BB-4ECC-B20A-3EFD1445CEC7}" type="pres">
      <dgm:prSet presAssocID="{E56D6462-F46E-4F87-A3FC-075D9A8746F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008D9-8348-4276-9DFB-48D0DF9F556C}" type="pres">
      <dgm:prSet presAssocID="{E56D6462-F46E-4F87-A3FC-075D9A8746F2}" presName="invisiNode" presStyleLbl="node1" presStyleIdx="2" presStyleCnt="3"/>
      <dgm:spPr/>
    </dgm:pt>
    <dgm:pt modelId="{82647184-461C-4F22-AC33-238445D9E7A5}" type="pres">
      <dgm:prSet presAssocID="{E56D6462-F46E-4F87-A3FC-075D9A8746F2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</dgm:ptLst>
  <dgm:cxnLst>
    <dgm:cxn modelId="{459C2A10-022E-46BC-8510-FCF362706F93}" type="presOf" srcId="{E37A979B-2A9F-438D-8916-8AD8EB5D58CC}" destId="{9A0B7B73-ADC7-4845-840E-A05EB139CDC0}" srcOrd="0" destOrd="0" presId="urn:microsoft.com/office/officeart/2005/8/layout/hList7"/>
    <dgm:cxn modelId="{E49FCA5E-84EC-4921-B620-87DC417C02C7}" type="presOf" srcId="{E56D6462-F46E-4F87-A3FC-075D9A8746F2}" destId="{EAEE8894-22BB-4ECC-B20A-3EFD1445CEC7}" srcOrd="1" destOrd="0" presId="urn:microsoft.com/office/officeart/2005/8/layout/hList7"/>
    <dgm:cxn modelId="{A548FFDC-815A-4171-8EA1-95EAEF004ABD}" type="presOf" srcId="{167DDFE0-1EFB-447F-9785-61DD59A035B6}" destId="{FE9C7F53-C2C0-4C98-AE27-24EECFE1B195}" srcOrd="1" destOrd="0" presId="urn:microsoft.com/office/officeart/2005/8/layout/hList7"/>
    <dgm:cxn modelId="{09E151CF-C5A2-4218-A326-31093859FFB3}" srcId="{7FF4BB2B-E2E2-4384-B812-6B545904DEED}" destId="{167DDFE0-1EFB-447F-9785-61DD59A035B6}" srcOrd="1" destOrd="0" parTransId="{8B2BCE22-3B16-4C03-BFFF-B5D903B06790}" sibTransId="{985DB110-234C-4971-8239-F095AF0045F4}"/>
    <dgm:cxn modelId="{0ABAEBA5-727B-4EC9-8E11-82C470F9F06A}" type="presOf" srcId="{985DB110-234C-4971-8239-F095AF0045F4}" destId="{E237CC8D-7560-492F-A952-9ACF259F749E}" srcOrd="0" destOrd="0" presId="urn:microsoft.com/office/officeart/2005/8/layout/hList7"/>
    <dgm:cxn modelId="{FFC736FA-7F1C-4ED0-80EE-AE24E99166BE}" type="presOf" srcId="{E56D6462-F46E-4F87-A3FC-075D9A8746F2}" destId="{624EFEFC-6379-429F-9812-ACA49A9A0F61}" srcOrd="0" destOrd="0" presId="urn:microsoft.com/office/officeart/2005/8/layout/hList7"/>
    <dgm:cxn modelId="{53814AB8-CBA0-430A-9F7C-EB8D4278DE99}" type="presOf" srcId="{167DDFE0-1EFB-447F-9785-61DD59A035B6}" destId="{F937841E-B25F-40FD-9CE1-C4929780678C}" srcOrd="0" destOrd="0" presId="urn:microsoft.com/office/officeart/2005/8/layout/hList7"/>
    <dgm:cxn modelId="{253BF994-E259-4193-B7CD-9F493C6B7852}" srcId="{7FF4BB2B-E2E2-4384-B812-6B545904DEED}" destId="{49927514-D627-45AE-B572-BE46EA51F85D}" srcOrd="0" destOrd="0" parTransId="{33D69067-6B44-4A2A-B3BB-2544CD78C5B9}" sibTransId="{E37A979B-2A9F-438D-8916-8AD8EB5D58CC}"/>
    <dgm:cxn modelId="{13147419-9FE0-4823-80B7-635DC60DA014}" type="presOf" srcId="{49927514-D627-45AE-B572-BE46EA51F85D}" destId="{449D9478-72D9-494D-944A-30E3FBD1F2A0}" srcOrd="1" destOrd="0" presId="urn:microsoft.com/office/officeart/2005/8/layout/hList7"/>
    <dgm:cxn modelId="{440C27AE-7600-4C07-8140-5C1F0FB87C51}" type="presOf" srcId="{49927514-D627-45AE-B572-BE46EA51F85D}" destId="{5B96D277-AB18-461C-891C-05D651368A37}" srcOrd="0" destOrd="0" presId="urn:microsoft.com/office/officeart/2005/8/layout/hList7"/>
    <dgm:cxn modelId="{D24D20E3-06A5-4D0B-B965-BEBC349625F4}" srcId="{7FF4BB2B-E2E2-4384-B812-6B545904DEED}" destId="{E56D6462-F46E-4F87-A3FC-075D9A8746F2}" srcOrd="2" destOrd="0" parTransId="{EF2316E1-AD8F-426D-A747-42E18361E6B7}" sibTransId="{15983C41-80FE-4A2D-9948-20136097A240}"/>
    <dgm:cxn modelId="{85F5080B-7A4B-4A88-8958-A257BFAEB44C}" type="presOf" srcId="{7FF4BB2B-E2E2-4384-B812-6B545904DEED}" destId="{73807052-DA67-4BF7-93A9-272907DFB549}" srcOrd="0" destOrd="0" presId="urn:microsoft.com/office/officeart/2005/8/layout/hList7"/>
    <dgm:cxn modelId="{C5B58767-F71E-466A-8A1E-546BEF354C62}" type="presParOf" srcId="{73807052-DA67-4BF7-93A9-272907DFB549}" destId="{977EF447-985D-4403-81B3-91CF63B5512D}" srcOrd="0" destOrd="0" presId="urn:microsoft.com/office/officeart/2005/8/layout/hList7"/>
    <dgm:cxn modelId="{148B3FB9-5AC6-4522-B198-178ABBF6C9CC}" type="presParOf" srcId="{73807052-DA67-4BF7-93A9-272907DFB549}" destId="{C329E954-80BC-4B87-8369-0B1123778B4B}" srcOrd="1" destOrd="0" presId="urn:microsoft.com/office/officeart/2005/8/layout/hList7"/>
    <dgm:cxn modelId="{E9B67B5A-0225-4625-9490-D41905E3FF86}" type="presParOf" srcId="{C329E954-80BC-4B87-8369-0B1123778B4B}" destId="{7D4EA917-3500-40A3-9B87-03D40A00431C}" srcOrd="0" destOrd="0" presId="urn:microsoft.com/office/officeart/2005/8/layout/hList7"/>
    <dgm:cxn modelId="{112EC5BB-6648-4BA1-BB86-1AACD493313F}" type="presParOf" srcId="{7D4EA917-3500-40A3-9B87-03D40A00431C}" destId="{5B96D277-AB18-461C-891C-05D651368A37}" srcOrd="0" destOrd="0" presId="urn:microsoft.com/office/officeart/2005/8/layout/hList7"/>
    <dgm:cxn modelId="{98E6ABFB-D0A6-408C-BE39-0002CB0FB7BF}" type="presParOf" srcId="{7D4EA917-3500-40A3-9B87-03D40A00431C}" destId="{449D9478-72D9-494D-944A-30E3FBD1F2A0}" srcOrd="1" destOrd="0" presId="urn:microsoft.com/office/officeart/2005/8/layout/hList7"/>
    <dgm:cxn modelId="{ECD26997-CBF8-409A-B9A4-0CC20625AA46}" type="presParOf" srcId="{7D4EA917-3500-40A3-9B87-03D40A00431C}" destId="{DA96C35B-C5C6-4935-BD51-6FD39BD339B8}" srcOrd="2" destOrd="0" presId="urn:microsoft.com/office/officeart/2005/8/layout/hList7"/>
    <dgm:cxn modelId="{F2B0D27C-59C8-4D41-BD07-D0DF2E8CAF64}" type="presParOf" srcId="{7D4EA917-3500-40A3-9B87-03D40A00431C}" destId="{5DA7E019-BD71-4E4A-B88B-59051C41D546}" srcOrd="3" destOrd="0" presId="urn:microsoft.com/office/officeart/2005/8/layout/hList7"/>
    <dgm:cxn modelId="{FB767245-3A2D-41C3-97D9-3D8E29FE8F72}" type="presParOf" srcId="{C329E954-80BC-4B87-8369-0B1123778B4B}" destId="{9A0B7B73-ADC7-4845-840E-A05EB139CDC0}" srcOrd="1" destOrd="0" presId="urn:microsoft.com/office/officeart/2005/8/layout/hList7"/>
    <dgm:cxn modelId="{56D905E0-B218-477F-B831-915E4C210F2B}" type="presParOf" srcId="{C329E954-80BC-4B87-8369-0B1123778B4B}" destId="{EB63A8AB-79A5-420D-9D1A-9C60C67FD882}" srcOrd="2" destOrd="0" presId="urn:microsoft.com/office/officeart/2005/8/layout/hList7"/>
    <dgm:cxn modelId="{0F827D6C-6DFE-4AAB-8FEC-AB8BF2BBF8C1}" type="presParOf" srcId="{EB63A8AB-79A5-420D-9D1A-9C60C67FD882}" destId="{F937841E-B25F-40FD-9CE1-C4929780678C}" srcOrd="0" destOrd="0" presId="urn:microsoft.com/office/officeart/2005/8/layout/hList7"/>
    <dgm:cxn modelId="{B6D83D9B-1EA8-46CE-A98D-0FCD879124A0}" type="presParOf" srcId="{EB63A8AB-79A5-420D-9D1A-9C60C67FD882}" destId="{FE9C7F53-C2C0-4C98-AE27-24EECFE1B195}" srcOrd="1" destOrd="0" presId="urn:microsoft.com/office/officeart/2005/8/layout/hList7"/>
    <dgm:cxn modelId="{9D2647F3-3A59-4CD9-90E7-1E4E34B9EFB6}" type="presParOf" srcId="{EB63A8AB-79A5-420D-9D1A-9C60C67FD882}" destId="{70899A34-EC4D-4E09-8371-340D47FA7118}" srcOrd="2" destOrd="0" presId="urn:microsoft.com/office/officeart/2005/8/layout/hList7"/>
    <dgm:cxn modelId="{9E8C8FF6-CD4D-49B1-9663-F7199CE39546}" type="presParOf" srcId="{EB63A8AB-79A5-420D-9D1A-9C60C67FD882}" destId="{39ED5CFA-FBFA-45D8-8F35-CFD63EECE657}" srcOrd="3" destOrd="0" presId="urn:microsoft.com/office/officeart/2005/8/layout/hList7"/>
    <dgm:cxn modelId="{B39E10D9-20C3-4E75-9A08-ED09796906B4}" type="presParOf" srcId="{C329E954-80BC-4B87-8369-0B1123778B4B}" destId="{E237CC8D-7560-492F-A952-9ACF259F749E}" srcOrd="3" destOrd="0" presId="urn:microsoft.com/office/officeart/2005/8/layout/hList7"/>
    <dgm:cxn modelId="{E8A96188-7EB2-41C6-BAF0-39BBB18BC7A7}" type="presParOf" srcId="{C329E954-80BC-4B87-8369-0B1123778B4B}" destId="{79B62B35-7A44-4773-B21A-4FA4480D53C0}" srcOrd="4" destOrd="0" presId="urn:microsoft.com/office/officeart/2005/8/layout/hList7"/>
    <dgm:cxn modelId="{B09584CD-4C4A-4F19-81DB-03B6EBDA6354}" type="presParOf" srcId="{79B62B35-7A44-4773-B21A-4FA4480D53C0}" destId="{624EFEFC-6379-429F-9812-ACA49A9A0F61}" srcOrd="0" destOrd="0" presId="urn:microsoft.com/office/officeart/2005/8/layout/hList7"/>
    <dgm:cxn modelId="{89E0C292-D97A-4EA1-911D-84CA5EBF00ED}" type="presParOf" srcId="{79B62B35-7A44-4773-B21A-4FA4480D53C0}" destId="{EAEE8894-22BB-4ECC-B20A-3EFD1445CEC7}" srcOrd="1" destOrd="0" presId="urn:microsoft.com/office/officeart/2005/8/layout/hList7"/>
    <dgm:cxn modelId="{26B402AD-E707-4CFA-B1D2-64955A91CD49}" type="presParOf" srcId="{79B62B35-7A44-4773-B21A-4FA4480D53C0}" destId="{089008D9-8348-4276-9DFB-48D0DF9F556C}" srcOrd="2" destOrd="0" presId="urn:microsoft.com/office/officeart/2005/8/layout/hList7"/>
    <dgm:cxn modelId="{F5A9B498-5859-4232-9689-37A40CD8CFE3}" type="presParOf" srcId="{79B62B35-7A44-4773-B21A-4FA4480D53C0}" destId="{82647184-461C-4F22-AC33-238445D9E7A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18F7-34E5-46E7-AE42-AFF04444C2B6}">
      <dsp:nvSpPr>
        <dsp:cNvPr id="0" name=""/>
        <dsp:cNvSpPr/>
      </dsp:nvSpPr>
      <dsp:spPr>
        <a:xfrm>
          <a:off x="3684982" y="2311697"/>
          <a:ext cx="2623119" cy="2376696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Пользователи стандарта</a:t>
          </a:r>
          <a:endParaRPr lang="ru-RU" sz="2000" b="1" kern="1200" dirty="0"/>
        </a:p>
      </dsp:txBody>
      <dsp:txXfrm>
        <a:off x="4069129" y="2659756"/>
        <a:ext cx="1854825" cy="1680578"/>
      </dsp:txXfrm>
    </dsp:sp>
    <dsp:sp modelId="{A02BFBC9-5ACA-4B0F-A9A5-A4B749CB751E}">
      <dsp:nvSpPr>
        <dsp:cNvPr id="0" name=""/>
        <dsp:cNvSpPr/>
      </dsp:nvSpPr>
      <dsp:spPr>
        <a:xfrm rot="16200000">
          <a:off x="4848215" y="1710088"/>
          <a:ext cx="296653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4892713" y="1886643"/>
        <a:ext cx="207657" cy="396171"/>
      </dsp:txXfrm>
    </dsp:sp>
    <dsp:sp modelId="{4F38A5F1-B4C1-4028-AC09-82EE722236FF}">
      <dsp:nvSpPr>
        <dsp:cNvPr id="0" name=""/>
        <dsp:cNvSpPr/>
      </dsp:nvSpPr>
      <dsp:spPr>
        <a:xfrm>
          <a:off x="4122635" y="4160"/>
          <a:ext cx="1747813" cy="174781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Родители</a:t>
          </a:r>
          <a:endParaRPr lang="ru-RU" sz="1800" b="1" kern="1200" dirty="0"/>
        </a:p>
      </dsp:txBody>
      <dsp:txXfrm>
        <a:off x="4378596" y="260121"/>
        <a:ext cx="1235891" cy="1235891"/>
      </dsp:txXfrm>
    </dsp:sp>
    <dsp:sp modelId="{05DE18F6-CC05-4EE8-9F47-2442C165884B}">
      <dsp:nvSpPr>
        <dsp:cNvPr id="0" name=""/>
        <dsp:cNvSpPr/>
      </dsp:nvSpPr>
      <dsp:spPr>
        <a:xfrm rot="19285714">
          <a:off x="6036887" y="2236954"/>
          <a:ext cx="259070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6045365" y="2393240"/>
        <a:ext cx="181349" cy="396171"/>
      </dsp:txXfrm>
    </dsp:sp>
    <dsp:sp modelId="{EF058756-E263-48DB-A2D9-7F55740876D2}">
      <dsp:nvSpPr>
        <dsp:cNvPr id="0" name=""/>
        <dsp:cNvSpPr/>
      </dsp:nvSpPr>
      <dsp:spPr>
        <a:xfrm>
          <a:off x="6172580" y="991361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Руководители ОО и ОДО</a:t>
          </a:r>
          <a:endParaRPr lang="ru-RU" sz="1800" b="1" kern="1200" dirty="0"/>
        </a:p>
      </dsp:txBody>
      <dsp:txXfrm>
        <a:off x="6428541" y="1247322"/>
        <a:ext cx="1235891" cy="1235891"/>
      </dsp:txXfrm>
    </dsp:sp>
    <dsp:sp modelId="{916611F7-9574-4116-B674-DE730AA6D20D}">
      <dsp:nvSpPr>
        <dsp:cNvPr id="0" name=""/>
        <dsp:cNvSpPr/>
      </dsp:nvSpPr>
      <dsp:spPr>
        <a:xfrm rot="771429">
          <a:off x="6360553" y="3508056"/>
          <a:ext cx="235074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6361437" y="3632267"/>
        <a:ext cx="164552" cy="396171"/>
      </dsp:txXfrm>
    </dsp:sp>
    <dsp:sp modelId="{CFD74ACE-F359-458F-89FA-358A6FDB1E76}">
      <dsp:nvSpPr>
        <dsp:cNvPr id="0" name=""/>
        <dsp:cNvSpPr/>
      </dsp:nvSpPr>
      <dsp:spPr>
        <a:xfrm>
          <a:off x="6678875" y="3209583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Педагоги</a:t>
          </a:r>
          <a:endParaRPr lang="ru-RU" sz="1800" b="1" kern="1200" dirty="0"/>
        </a:p>
      </dsp:txBody>
      <dsp:txXfrm>
        <a:off x="6934836" y="3465544"/>
        <a:ext cx="1235891" cy="1235891"/>
      </dsp:txXfrm>
    </dsp:sp>
    <dsp:sp modelId="{286EF475-6299-434C-8E7B-5A767CB49AA5}">
      <dsp:nvSpPr>
        <dsp:cNvPr id="0" name=""/>
        <dsp:cNvSpPr/>
      </dsp:nvSpPr>
      <dsp:spPr>
        <a:xfrm rot="3857143">
          <a:off x="5491643" y="4494685"/>
          <a:ext cx="285761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5515909" y="4588123"/>
        <a:ext cx="200033" cy="396171"/>
      </dsp:txXfrm>
    </dsp:sp>
    <dsp:sp modelId="{A8C0E304-88B7-4B82-9077-DF2FC12A4339}">
      <dsp:nvSpPr>
        <dsp:cNvPr id="0" name=""/>
        <dsp:cNvSpPr/>
      </dsp:nvSpPr>
      <dsp:spPr>
        <a:xfrm>
          <a:off x="5260269" y="4988459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Разработчики ПООП</a:t>
          </a:r>
          <a:endParaRPr lang="ru-RU" sz="1800" b="1" kern="1200" dirty="0"/>
        </a:p>
      </dsp:txBody>
      <dsp:txXfrm>
        <a:off x="5516230" y="5244420"/>
        <a:ext cx="1235891" cy="1235891"/>
      </dsp:txXfrm>
    </dsp:sp>
    <dsp:sp modelId="{E652823A-3F89-458C-8217-B3A08E3C904F}">
      <dsp:nvSpPr>
        <dsp:cNvPr id="0" name=""/>
        <dsp:cNvSpPr/>
      </dsp:nvSpPr>
      <dsp:spPr>
        <a:xfrm rot="6942857">
          <a:off x="4215680" y="4494685"/>
          <a:ext cx="285761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4277142" y="4588123"/>
        <a:ext cx="200033" cy="396171"/>
      </dsp:txXfrm>
    </dsp:sp>
    <dsp:sp modelId="{387E10D3-C854-42A7-BF52-E72743E2F4CC}">
      <dsp:nvSpPr>
        <dsp:cNvPr id="0" name=""/>
        <dsp:cNvSpPr/>
      </dsp:nvSpPr>
      <dsp:spPr>
        <a:xfrm>
          <a:off x="2985001" y="4988459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Авторы учебников</a:t>
          </a:r>
          <a:endParaRPr lang="ru-RU" sz="1800" b="1" kern="1200" dirty="0"/>
        </a:p>
      </dsp:txBody>
      <dsp:txXfrm>
        <a:off x="3240962" y="5244420"/>
        <a:ext cx="1235891" cy="1235891"/>
      </dsp:txXfrm>
    </dsp:sp>
    <dsp:sp modelId="{22B8EBEF-E88F-4587-BC54-A8B66EC43837}">
      <dsp:nvSpPr>
        <dsp:cNvPr id="0" name=""/>
        <dsp:cNvSpPr/>
      </dsp:nvSpPr>
      <dsp:spPr>
        <a:xfrm rot="10028571">
          <a:off x="3397456" y="3508056"/>
          <a:ext cx="235074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3467094" y="3632267"/>
        <a:ext cx="164552" cy="396171"/>
      </dsp:txXfrm>
    </dsp:sp>
    <dsp:sp modelId="{8AAC46E3-8489-4128-A89A-17356C425863}">
      <dsp:nvSpPr>
        <dsp:cNvPr id="0" name=""/>
        <dsp:cNvSpPr/>
      </dsp:nvSpPr>
      <dsp:spPr>
        <a:xfrm>
          <a:off x="1566395" y="3209583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Руководители ОМСУ</a:t>
          </a:r>
          <a:endParaRPr lang="ru-RU" sz="1800" b="1" kern="1200" dirty="0"/>
        </a:p>
      </dsp:txBody>
      <dsp:txXfrm>
        <a:off x="1822356" y="3465544"/>
        <a:ext cx="1235891" cy="1235891"/>
      </dsp:txXfrm>
    </dsp:sp>
    <dsp:sp modelId="{212F1C83-6503-42B7-A283-34E01F83CBB8}">
      <dsp:nvSpPr>
        <dsp:cNvPr id="0" name=""/>
        <dsp:cNvSpPr/>
      </dsp:nvSpPr>
      <dsp:spPr>
        <a:xfrm rot="13114286">
          <a:off x="3697126" y="2236954"/>
          <a:ext cx="259070" cy="6602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3766369" y="2393240"/>
        <a:ext cx="181349" cy="396171"/>
      </dsp:txXfrm>
    </dsp:sp>
    <dsp:sp modelId="{92253843-E7C3-46FC-A871-B4451BDEFADC}">
      <dsp:nvSpPr>
        <dsp:cNvPr id="0" name=""/>
        <dsp:cNvSpPr/>
      </dsp:nvSpPr>
      <dsp:spPr>
        <a:xfrm>
          <a:off x="2072690" y="991361"/>
          <a:ext cx="1747813" cy="1747813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Разработчики </a:t>
          </a:r>
          <a:r>
            <a:rPr lang="ru-RU" sz="1800" b="1" kern="1200" dirty="0" err="1" smtClean="0"/>
            <a:t>КИМов</a:t>
          </a:r>
          <a:endParaRPr lang="ru-RU" sz="1800" b="1" kern="1200" dirty="0"/>
        </a:p>
      </dsp:txBody>
      <dsp:txXfrm>
        <a:off x="2328651" y="1247322"/>
        <a:ext cx="1235891" cy="1235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63144-4625-44E8-98C5-4FEF04E76B98}">
      <dsp:nvSpPr>
        <dsp:cNvPr id="0" name=""/>
        <dsp:cNvSpPr/>
      </dsp:nvSpPr>
      <dsp:spPr>
        <a:xfrm>
          <a:off x="0" y="52585"/>
          <a:ext cx="9617831" cy="1521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Требования к структуре программы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49" y="126834"/>
        <a:ext cx="9469333" cy="1372502"/>
      </dsp:txXfrm>
    </dsp:sp>
    <dsp:sp modelId="{59748A0D-4205-44DB-BBCE-30F9E3CA7978}">
      <dsp:nvSpPr>
        <dsp:cNvPr id="0" name=""/>
        <dsp:cNvSpPr/>
      </dsp:nvSpPr>
      <dsp:spPr>
        <a:xfrm>
          <a:off x="0" y="1688785"/>
          <a:ext cx="9617831" cy="1521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Требования к условиям реализации программы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49" y="1763034"/>
        <a:ext cx="9469333" cy="1372502"/>
      </dsp:txXfrm>
    </dsp:sp>
    <dsp:sp modelId="{A6EA05AD-2483-43C1-A2CE-B0DEE4446102}">
      <dsp:nvSpPr>
        <dsp:cNvPr id="0" name=""/>
        <dsp:cNvSpPr/>
      </dsp:nvSpPr>
      <dsp:spPr>
        <a:xfrm>
          <a:off x="0" y="3324985"/>
          <a:ext cx="9617831" cy="1521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4. Требования к результатам освоения программы</a:t>
          </a:r>
          <a:endParaRPr lang="ru-RU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249" y="3399234"/>
        <a:ext cx="9469333" cy="1372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87ED4-59EB-4F77-8B32-AFF9A2F0ADD2}">
      <dsp:nvSpPr>
        <dsp:cNvPr id="0" name=""/>
        <dsp:cNvSpPr/>
      </dsp:nvSpPr>
      <dsp:spPr>
        <a:xfrm>
          <a:off x="1859111" y="500417"/>
          <a:ext cx="3534320" cy="3534320"/>
        </a:xfrm>
        <a:prstGeom prst="blockArc">
          <a:avLst>
            <a:gd name="adj1" fmla="val 12648387"/>
            <a:gd name="adj2" fmla="val 16419652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10E86-C02C-494A-901B-E244C8F057B0}">
      <dsp:nvSpPr>
        <dsp:cNvPr id="0" name=""/>
        <dsp:cNvSpPr/>
      </dsp:nvSpPr>
      <dsp:spPr>
        <a:xfrm>
          <a:off x="1832142" y="544154"/>
          <a:ext cx="3534320" cy="3534320"/>
        </a:xfrm>
        <a:prstGeom prst="blockArc">
          <a:avLst>
            <a:gd name="adj1" fmla="val 8942015"/>
            <a:gd name="adj2" fmla="val 12750659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DFE86-7360-4693-8FD7-3CCFD28B0E18}">
      <dsp:nvSpPr>
        <dsp:cNvPr id="0" name=""/>
        <dsp:cNvSpPr/>
      </dsp:nvSpPr>
      <dsp:spPr>
        <a:xfrm>
          <a:off x="1811827" y="511144"/>
          <a:ext cx="3534320" cy="3534320"/>
        </a:xfrm>
        <a:prstGeom prst="blockArc">
          <a:avLst>
            <a:gd name="adj1" fmla="val 5085951"/>
            <a:gd name="adj2" fmla="val 8864868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62D10-C84D-48A5-999D-950D2518A218}">
      <dsp:nvSpPr>
        <dsp:cNvPr id="0" name=""/>
        <dsp:cNvSpPr/>
      </dsp:nvSpPr>
      <dsp:spPr>
        <a:xfrm>
          <a:off x="2298670" y="535618"/>
          <a:ext cx="3534320" cy="3534320"/>
        </a:xfrm>
        <a:prstGeom prst="blockArc">
          <a:avLst>
            <a:gd name="adj1" fmla="val 1455172"/>
            <a:gd name="adj2" fmla="val 6059401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9EA46-1CC2-4C47-A777-05CB704DFFF9}">
      <dsp:nvSpPr>
        <dsp:cNvPr id="0" name=""/>
        <dsp:cNvSpPr/>
      </dsp:nvSpPr>
      <dsp:spPr>
        <a:xfrm>
          <a:off x="2255468" y="640590"/>
          <a:ext cx="3534320" cy="3534320"/>
        </a:xfrm>
        <a:prstGeom prst="blockArc">
          <a:avLst>
            <a:gd name="adj1" fmla="val 19496596"/>
            <a:gd name="adj2" fmla="val 1229200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A16D9-7851-46C7-9217-3E0E0C3F68D9}">
      <dsp:nvSpPr>
        <dsp:cNvPr id="0" name=""/>
        <dsp:cNvSpPr/>
      </dsp:nvSpPr>
      <dsp:spPr>
        <a:xfrm>
          <a:off x="2162706" y="493090"/>
          <a:ext cx="3534320" cy="3534320"/>
        </a:xfrm>
        <a:prstGeom prst="blockArc">
          <a:avLst>
            <a:gd name="adj1" fmla="val 15814440"/>
            <a:gd name="adj2" fmla="val 19843547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B6F2E-1070-4A02-8B83-C8405CD03C98}">
      <dsp:nvSpPr>
        <dsp:cNvPr id="0" name=""/>
        <dsp:cNvSpPr/>
      </dsp:nvSpPr>
      <dsp:spPr>
        <a:xfrm>
          <a:off x="2790749" y="1345422"/>
          <a:ext cx="1891613" cy="1851359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FF00"/>
              </a:solidFill>
            </a:rPr>
            <a:t>Единое образовательное пространство</a:t>
          </a:r>
          <a:endParaRPr lang="ru-RU" sz="1300" b="1" kern="1200" dirty="0">
            <a:solidFill>
              <a:srgbClr val="FFFF00"/>
            </a:solidFill>
          </a:endParaRPr>
        </a:p>
      </dsp:txBody>
      <dsp:txXfrm>
        <a:off x="3067769" y="1616547"/>
        <a:ext cx="1337573" cy="1309109"/>
      </dsp:txXfrm>
    </dsp:sp>
    <dsp:sp modelId="{B653F2FC-BC47-493E-8105-60C4D92F1CAD}">
      <dsp:nvSpPr>
        <dsp:cNvPr id="0" name=""/>
        <dsp:cNvSpPr/>
      </dsp:nvSpPr>
      <dsp:spPr>
        <a:xfrm>
          <a:off x="2963677" y="-211060"/>
          <a:ext cx="1545756" cy="1509880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Примерная образовательная программа</a:t>
          </a:r>
          <a:endParaRPr lang="ru-RU" sz="1000" b="1" kern="1200" dirty="0"/>
        </a:p>
      </dsp:txBody>
      <dsp:txXfrm>
        <a:off x="3190048" y="10057"/>
        <a:ext cx="1093014" cy="1067646"/>
      </dsp:txXfrm>
    </dsp:sp>
    <dsp:sp modelId="{C529C5A5-7E24-4AEE-961A-6BA9BB913330}">
      <dsp:nvSpPr>
        <dsp:cNvPr id="0" name=""/>
        <dsp:cNvSpPr/>
      </dsp:nvSpPr>
      <dsp:spPr>
        <a:xfrm>
          <a:off x="4646731" y="649866"/>
          <a:ext cx="1579547" cy="1531579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Требования к условиям реализации образовательной программы</a:t>
          </a:r>
          <a:endParaRPr lang="ru-RU" sz="1000" b="1" kern="1200" dirty="0"/>
        </a:p>
      </dsp:txBody>
      <dsp:txXfrm>
        <a:off x="4878050" y="874161"/>
        <a:ext cx="1116909" cy="1082989"/>
      </dsp:txXfrm>
    </dsp:sp>
    <dsp:sp modelId="{B1825187-D2AF-43F7-9DF4-D4E0357690EB}">
      <dsp:nvSpPr>
        <dsp:cNvPr id="0" name=""/>
        <dsp:cNvSpPr/>
      </dsp:nvSpPr>
      <dsp:spPr>
        <a:xfrm>
          <a:off x="4852024" y="2270810"/>
          <a:ext cx="1577173" cy="1482900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Требования к результатам реализации образовательной программы</a:t>
          </a:r>
          <a:endParaRPr lang="ru-RU" sz="1000" b="1" kern="1200" dirty="0"/>
        </a:p>
      </dsp:txBody>
      <dsp:txXfrm>
        <a:off x="5082996" y="2487976"/>
        <a:ext cx="1115229" cy="1048568"/>
      </dsp:txXfrm>
    </dsp:sp>
    <dsp:sp modelId="{077D752D-1FAE-4DDD-A18B-6315F7111DCA}">
      <dsp:nvSpPr>
        <dsp:cNvPr id="0" name=""/>
        <dsp:cNvSpPr/>
      </dsp:nvSpPr>
      <dsp:spPr>
        <a:xfrm>
          <a:off x="2894414" y="3218808"/>
          <a:ext cx="1684282" cy="1559035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Единые подходы к организации образовательного процесса</a:t>
          </a:r>
          <a:endParaRPr lang="ru-RU" sz="1000" b="1" kern="1200" dirty="0"/>
        </a:p>
      </dsp:txBody>
      <dsp:txXfrm>
        <a:off x="3141071" y="3447123"/>
        <a:ext cx="1190968" cy="1102405"/>
      </dsp:txXfrm>
    </dsp:sp>
    <dsp:sp modelId="{D078942D-430D-4027-A781-36FEF9D5BDF5}">
      <dsp:nvSpPr>
        <dsp:cNvPr id="0" name=""/>
        <dsp:cNvSpPr/>
      </dsp:nvSpPr>
      <dsp:spPr>
        <a:xfrm>
          <a:off x="1334823" y="2442257"/>
          <a:ext cx="1566878" cy="151554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Примерная программа воспитания</a:t>
          </a:r>
          <a:endParaRPr lang="ru-RU" sz="1200" b="1" kern="1200" dirty="0"/>
        </a:p>
      </dsp:txBody>
      <dsp:txXfrm>
        <a:off x="1564287" y="2664204"/>
        <a:ext cx="1107950" cy="1071654"/>
      </dsp:txXfrm>
    </dsp:sp>
    <dsp:sp modelId="{34FD3C95-EAB4-42E4-B4E7-97A9AC2588E6}">
      <dsp:nvSpPr>
        <dsp:cNvPr id="0" name=""/>
        <dsp:cNvSpPr/>
      </dsp:nvSpPr>
      <dsp:spPr>
        <a:xfrm>
          <a:off x="1358356" y="605089"/>
          <a:ext cx="1568798" cy="155581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Примерные рабочие программы по учебным предметам</a:t>
          </a:r>
          <a:endParaRPr lang="ru-RU" sz="1000" b="1" kern="1200" dirty="0"/>
        </a:p>
      </dsp:txBody>
      <dsp:txXfrm>
        <a:off x="1588101" y="832933"/>
        <a:ext cx="1109308" cy="1100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0C100-C690-4043-B420-4760DEB3100C}">
      <dsp:nvSpPr>
        <dsp:cNvPr id="0" name=""/>
        <dsp:cNvSpPr/>
      </dsp:nvSpPr>
      <dsp:spPr>
        <a:xfrm>
          <a:off x="2" y="0"/>
          <a:ext cx="10594772" cy="483620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B5FED-A0FD-49E0-8942-A7711A71FAA4}">
      <dsp:nvSpPr>
        <dsp:cNvPr id="0" name=""/>
        <dsp:cNvSpPr/>
      </dsp:nvSpPr>
      <dsp:spPr>
        <a:xfrm>
          <a:off x="0" y="1481387"/>
          <a:ext cx="1436733" cy="1934482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Вариативная часть учебного плана</a:t>
          </a:r>
          <a:endParaRPr lang="ru-RU" sz="1300" b="1" kern="1200" dirty="0"/>
        </a:p>
      </dsp:txBody>
      <dsp:txXfrm>
        <a:off x="70136" y="1551523"/>
        <a:ext cx="1296461" cy="1794210"/>
      </dsp:txXfrm>
    </dsp:sp>
    <dsp:sp modelId="{C8D7F5B6-81E6-40AA-8938-B793FDE68FDF}">
      <dsp:nvSpPr>
        <dsp:cNvPr id="0" name=""/>
        <dsp:cNvSpPr/>
      </dsp:nvSpPr>
      <dsp:spPr>
        <a:xfrm>
          <a:off x="7944145" y="1471212"/>
          <a:ext cx="1711506" cy="1934482"/>
        </a:xfrm>
        <a:prstGeom prst="roundRect">
          <a:avLst/>
        </a:prstGeom>
        <a:solidFill>
          <a:srgbClr val="8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Вариативная часть плана внеурочной деятельности</a:t>
          </a:r>
          <a:endParaRPr lang="ru-RU" sz="1300" b="1" kern="1200" dirty="0"/>
        </a:p>
      </dsp:txBody>
      <dsp:txXfrm>
        <a:off x="8027694" y="1554761"/>
        <a:ext cx="1544408" cy="1767384"/>
      </dsp:txXfrm>
    </dsp:sp>
    <dsp:sp modelId="{AF751548-E741-4A60-B33B-91EE66E3F6EC}">
      <dsp:nvSpPr>
        <dsp:cNvPr id="0" name=""/>
        <dsp:cNvSpPr/>
      </dsp:nvSpPr>
      <dsp:spPr>
        <a:xfrm>
          <a:off x="1332436" y="1501719"/>
          <a:ext cx="1685145" cy="1934482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Возможность изучать предметы на углублённом уровне</a:t>
          </a:r>
          <a:endParaRPr lang="ru-RU" sz="1300" b="1" kern="1200" dirty="0"/>
        </a:p>
      </dsp:txBody>
      <dsp:txXfrm>
        <a:off x="1414698" y="1583981"/>
        <a:ext cx="1520621" cy="1769958"/>
      </dsp:txXfrm>
    </dsp:sp>
    <dsp:sp modelId="{4AA3266A-820D-47F3-BB54-DBAAC190F0CF}">
      <dsp:nvSpPr>
        <dsp:cNvPr id="0" name=""/>
        <dsp:cNvSpPr/>
      </dsp:nvSpPr>
      <dsp:spPr>
        <a:xfrm>
          <a:off x="2961163" y="1481368"/>
          <a:ext cx="1685145" cy="1934482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Возможность изучать родной язык и родную литературу</a:t>
          </a:r>
          <a:endParaRPr lang="ru-RU" sz="1300" b="1" kern="1200" dirty="0"/>
        </a:p>
      </dsp:txBody>
      <dsp:txXfrm>
        <a:off x="3043425" y="1563630"/>
        <a:ext cx="1520621" cy="1769958"/>
      </dsp:txXfrm>
    </dsp:sp>
    <dsp:sp modelId="{C67C0142-0A0B-46EB-B6D1-2245EEAAE038}">
      <dsp:nvSpPr>
        <dsp:cNvPr id="0" name=""/>
        <dsp:cNvSpPr/>
      </dsp:nvSpPr>
      <dsp:spPr>
        <a:xfrm>
          <a:off x="4576217" y="1450842"/>
          <a:ext cx="1685145" cy="1934482"/>
        </a:xfrm>
        <a:prstGeom prst="round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Возможность изучать второй иностранный язык</a:t>
          </a:r>
          <a:endParaRPr lang="ru-RU" sz="1300" b="1" kern="1200" dirty="0"/>
        </a:p>
      </dsp:txBody>
      <dsp:txXfrm>
        <a:off x="4658479" y="1533104"/>
        <a:ext cx="1520621" cy="1769958"/>
      </dsp:txXfrm>
    </dsp:sp>
    <dsp:sp modelId="{F6255407-BEFF-4DAB-B4E7-B3443B80D6D6}">
      <dsp:nvSpPr>
        <dsp:cNvPr id="0" name=""/>
        <dsp:cNvSpPr/>
      </dsp:nvSpPr>
      <dsp:spPr>
        <a:xfrm>
          <a:off x="6196865" y="1440686"/>
          <a:ext cx="1685145" cy="1934482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Возможность обучаться по индивидуальному учебному плану</a:t>
          </a:r>
          <a:endParaRPr lang="ru-RU" sz="1300" b="1" kern="1200" dirty="0"/>
        </a:p>
      </dsp:txBody>
      <dsp:txXfrm>
        <a:off x="6279127" y="1522948"/>
        <a:ext cx="1520621" cy="1769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6D277-AB18-461C-891C-05D651368A37}">
      <dsp:nvSpPr>
        <dsp:cNvPr id="0" name=""/>
        <dsp:cNvSpPr/>
      </dsp:nvSpPr>
      <dsp:spPr>
        <a:xfrm>
          <a:off x="2303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Урочная деятельность</a:t>
          </a:r>
          <a:endParaRPr lang="ru-RU" sz="4100" kern="1200" dirty="0"/>
        </a:p>
      </dsp:txBody>
      <dsp:txXfrm>
        <a:off x="2303" y="1810385"/>
        <a:ext cx="3584376" cy="1810385"/>
      </dsp:txXfrm>
    </dsp:sp>
    <dsp:sp modelId="{5DA7E019-BD71-4E4A-B88B-59051C41D546}">
      <dsp:nvSpPr>
        <dsp:cNvPr id="0" name=""/>
        <dsp:cNvSpPr/>
      </dsp:nvSpPr>
      <dsp:spPr>
        <a:xfrm>
          <a:off x="1040919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7841E-B25F-40FD-9CE1-C4929780678C}">
      <dsp:nvSpPr>
        <dsp:cNvPr id="0" name=""/>
        <dsp:cNvSpPr/>
      </dsp:nvSpPr>
      <dsp:spPr>
        <a:xfrm>
          <a:off x="3694211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Внеурочная деятельность</a:t>
          </a:r>
          <a:endParaRPr lang="ru-RU" sz="4100" kern="1200" dirty="0"/>
        </a:p>
      </dsp:txBody>
      <dsp:txXfrm>
        <a:off x="3694211" y="1810385"/>
        <a:ext cx="3584376" cy="1810385"/>
      </dsp:txXfrm>
    </dsp:sp>
    <dsp:sp modelId="{39ED5CFA-FBFA-45D8-8F35-CFD63EECE657}">
      <dsp:nvSpPr>
        <dsp:cNvPr id="0" name=""/>
        <dsp:cNvSpPr/>
      </dsp:nvSpPr>
      <dsp:spPr>
        <a:xfrm>
          <a:off x="4732827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EFEFC-6379-429F-9812-ACA49A9A0F61}">
      <dsp:nvSpPr>
        <dsp:cNvPr id="0" name=""/>
        <dsp:cNvSpPr/>
      </dsp:nvSpPr>
      <dsp:spPr>
        <a:xfrm>
          <a:off x="7386119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Программа воспитания</a:t>
          </a:r>
          <a:endParaRPr lang="ru-RU" sz="4100" kern="1200" dirty="0"/>
        </a:p>
      </dsp:txBody>
      <dsp:txXfrm>
        <a:off x="7386119" y="1810385"/>
        <a:ext cx="3584376" cy="1810385"/>
      </dsp:txXfrm>
    </dsp:sp>
    <dsp:sp modelId="{82647184-461C-4F22-AC33-238445D9E7A5}">
      <dsp:nvSpPr>
        <dsp:cNvPr id="0" name=""/>
        <dsp:cNvSpPr/>
      </dsp:nvSpPr>
      <dsp:spPr>
        <a:xfrm>
          <a:off x="8424735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EF447-985D-4403-81B3-91CF63B5512D}">
      <dsp:nvSpPr>
        <dsp:cNvPr id="0" name=""/>
        <dsp:cNvSpPr/>
      </dsp:nvSpPr>
      <dsp:spPr>
        <a:xfrm>
          <a:off x="438912" y="3620770"/>
          <a:ext cx="10094976" cy="67889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E437-5A3C-4606-925E-40C3B31ED17F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3BCE-9395-4A3F-A4D9-FDCFC051A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7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5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5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9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9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8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4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5128" y="1371601"/>
            <a:ext cx="8727622" cy="2183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образовательный стандарт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условие обеспечения единого образовательного пространства в школах РФ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0" y="4018175"/>
            <a:ext cx="8041821" cy="109689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Корнеева Анна Борисовна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лабораторией организационно-методического обеспечения реализации ФГОС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«Амурский областной институт развития образования»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E:\Рабочие материалы\Картинки\Эмблема\fg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06" y="204107"/>
            <a:ext cx="3369129" cy="119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7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186" y="609600"/>
            <a:ext cx="10980964" cy="7375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721" y="1589089"/>
            <a:ext cx="11193236" cy="492601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в неделю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час: 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«Разговоры о важном» (цикл внеурочных занятий для обучающихся 1-2,3-4,5-7,8-9,10-11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час: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 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час: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работа/ предпринимательство/финансовая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часа: Дополнительное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учебных предметов (углубленное изучение учебных предметов, организация учебно-исследовательской и проектной деятельности, модули по краеведению и др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часа: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и самореализация обучающихся (занятия в хоре, школьном театре, участие в спортивных мероприятиях и др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часа: Комплекс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мероприятий, деятельность ученических сообществ, педагогическая поддержка обучающихся и обеспечение их благополучия в пространстве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76" y="264494"/>
            <a:ext cx="11330395" cy="112939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и формы получения общего образования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890" y="1624951"/>
            <a:ext cx="11412038" cy="4297361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получения образования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четырёх (НОО) и не более пяти (ООО) лет.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ОВЗ при обучении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адаптированным программам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общего образования, независимо от применяемых образовательных технологий, срок получения основного общего образования может быть увеличен, но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до пяти (НОО) и шести (ООО) лет.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обучающихся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индивидуальным учебным планам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срок получения основного общего образования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сокращен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недель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самостоятельно выбирает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учебной недели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пятидневной и шестидневной.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внеурочной 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до 10 часов в неделю.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2, третий час должен быть реализован образовательной организацией за счет часов внеурочной деятельности и/или за счет посещения учащимися спортивных секций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399" y="1080923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7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11636" cy="7701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 обучения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690" y="1466625"/>
            <a:ext cx="10785324" cy="4093254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ценностные ориентиры ребёнка в соответствии с направлениями программы воспитания. Личностные результаты не подлежат итоговой аттестации.</a:t>
            </a:r>
          </a:p>
          <a:p>
            <a:pPr algn="just"/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овладение универсальными учебными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познавательными действиями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(базовые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логические, базовые исследовательские, работа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информацией); овладение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коммуникативными действиями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совместная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деятельность); овладение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регулятивными действиями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(самоорганизация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самоконтроль, эмоциональный интеллект, принятие себя и других).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знание и понимание, применение, функциональность. Предметные результаты определены по годам обучения. По предметам «Изобразительное искусство», «Музыка», «Физическая культура», «ОБЖ», «Технология» результаты определены по модулям.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5" y="54978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534" y="274638"/>
            <a:ext cx="1008386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образовательных результатов обучающихся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подлежат предметные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результаты, в том числе уровень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вправе использовать наряду с пятибалльной шкалой оценивания другие формы, например,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-балльную форму оценивания.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 включает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стартовую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текущую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тематическую оценку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образовательных достижений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промежуточную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итоговую аттестацию обучающихся.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внешним процедурам относятся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государственная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аттестация, независимая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образования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мониторинговые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регионального и федерального уровней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процедурой итоговой оценки достижения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является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итогового индивидуального проекта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может рассматриваться как допуск к государственной итоговой аттестации</a:t>
            </a:r>
            <a:r>
              <a:rPr lang="ru-RU" i="1" dirty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" y="264750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10934">
            <a:off x="1503911" y="26243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5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11"/>
          <p:cNvGrpSpPr>
            <a:grpSpLocks/>
          </p:cNvGrpSpPr>
          <p:nvPr/>
        </p:nvGrpSpPr>
        <p:grpSpPr bwMode="auto">
          <a:xfrm>
            <a:off x="476252" y="296637"/>
            <a:ext cx="11144249" cy="1515834"/>
            <a:chOff x="357158" y="785801"/>
            <a:chExt cx="8358246" cy="1296967"/>
          </a:xfrm>
        </p:grpSpPr>
        <p:sp>
          <p:nvSpPr>
            <p:cNvPr id="3079" name="Прямоугольник 3"/>
            <p:cNvSpPr>
              <a:spLocks noChangeArrowheads="1"/>
            </p:cNvSpPr>
            <p:nvPr/>
          </p:nvSpPr>
          <p:spPr bwMode="auto">
            <a:xfrm>
              <a:off x="500034" y="857238"/>
              <a:ext cx="6572296" cy="1027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latin typeface="Calibri" panose="020F0502020204030204" pitchFamily="34" charset="0"/>
                </a:rPr>
                <a:t>Приказ Министерства просвещения РФ </a:t>
              </a:r>
              <a:r>
                <a:rPr lang="ru-RU" altLang="ru-RU" sz="2400" b="1" dirty="0" smtClean="0">
                  <a:latin typeface="Calibri" panose="020F0502020204030204" pitchFamily="34" charset="0"/>
                </a:rPr>
                <a:t>от </a:t>
              </a:r>
              <a:r>
                <a:rPr lang="ru-RU" altLang="ru-RU" sz="2400" b="1" dirty="0">
                  <a:latin typeface="Calibri" panose="020F0502020204030204" pitchFamily="34" charset="0"/>
                </a:rPr>
                <a:t>31 мая 2021 г. № </a:t>
              </a:r>
              <a:r>
                <a:rPr lang="ru-RU" altLang="ru-RU" sz="2400" b="1" dirty="0" smtClean="0">
                  <a:latin typeface="Calibri" panose="020F0502020204030204" pitchFamily="34" charset="0"/>
                </a:rPr>
                <a:t>286 «</a:t>
              </a:r>
              <a:r>
                <a:rPr lang="ru-RU" altLang="ru-RU" sz="2400" b="1" dirty="0">
                  <a:latin typeface="Calibri" panose="020F0502020204030204" pitchFamily="34" charset="0"/>
                </a:rPr>
                <a:t>Об утверждении федерального государственного образовательного стандарта начального общего образования»</a:t>
              </a:r>
            </a:p>
          </p:txBody>
        </p:sp>
        <p:pic>
          <p:nvPicPr>
            <p:cNvPr id="3080" name="Picture 2" descr="http://qrcoder.ru/code/?https%3A%2F%2Fwww.garant.ru%2Fproducts%2Fipo%2Fprime%2Fdoc%2F400807193%2F&amp;4&amp;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3203" y="857238"/>
              <a:ext cx="1121226" cy="112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Скругленный прямоугольник 6"/>
            <p:cNvSpPr/>
            <p:nvPr/>
          </p:nvSpPr>
          <p:spPr>
            <a:xfrm>
              <a:off x="357158" y="785801"/>
              <a:ext cx="8358246" cy="1296967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grpSp>
        <p:nvGrpSpPr>
          <p:cNvPr id="3075" name="Группа 12"/>
          <p:cNvGrpSpPr>
            <a:grpSpLocks/>
          </p:cNvGrpSpPr>
          <p:nvPr/>
        </p:nvGrpSpPr>
        <p:grpSpPr bwMode="auto">
          <a:xfrm>
            <a:off x="476252" y="2206164"/>
            <a:ext cx="11144249" cy="1456868"/>
            <a:chOff x="357158" y="2714626"/>
            <a:chExt cx="8358246" cy="1417460"/>
          </a:xfrm>
        </p:grpSpPr>
        <p:sp>
          <p:nvSpPr>
            <p:cNvPr id="3076" name="Прямоугольник 7"/>
            <p:cNvSpPr>
              <a:spLocks noChangeArrowheads="1"/>
            </p:cNvSpPr>
            <p:nvPr/>
          </p:nvSpPr>
          <p:spPr bwMode="auto">
            <a:xfrm>
              <a:off x="500034" y="2786064"/>
              <a:ext cx="6572296" cy="1167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400" b="1" dirty="0">
                  <a:latin typeface="Calibri" panose="020F0502020204030204" pitchFamily="34" charset="0"/>
                </a:rPr>
                <a:t>Приказ Министерства просвещения РФ </a:t>
              </a:r>
              <a:r>
                <a:rPr lang="ru-RU" altLang="ru-RU" sz="2400" b="1" dirty="0" smtClean="0">
                  <a:latin typeface="Calibri" panose="020F0502020204030204" pitchFamily="34" charset="0"/>
                </a:rPr>
                <a:t>от </a:t>
              </a:r>
              <a:r>
                <a:rPr lang="ru-RU" altLang="ru-RU" sz="2400" b="1" dirty="0">
                  <a:latin typeface="Calibri" panose="020F0502020204030204" pitchFamily="34" charset="0"/>
                </a:rPr>
                <a:t>31 мая 2021 г. № 287 </a:t>
              </a:r>
              <a:r>
                <a:rPr lang="ru-RU" altLang="ru-RU" sz="2400" b="1" dirty="0" smtClean="0">
                  <a:latin typeface="Calibri" panose="020F0502020204030204" pitchFamily="34" charset="0"/>
                </a:rPr>
                <a:t>«</a:t>
              </a:r>
              <a:r>
                <a:rPr lang="ru-RU" altLang="ru-RU" sz="2400" b="1" dirty="0">
                  <a:latin typeface="Calibri" panose="020F0502020204030204" pitchFamily="34" charset="0"/>
                </a:rPr>
                <a:t>Об утверждении федерального государственного образовательного стандарта основного общего образования»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57158" y="2714626"/>
              <a:ext cx="8358246" cy="141746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pic>
          <p:nvPicPr>
            <p:cNvPr id="3078" name="Picture 4" descr="http://qrcoder.ru/code/?https%3A%2F%2Fwww.garant.ru%2Fproducts%2Fipo%2Fprime%2Fdoc%2F401333920%2F&amp;4&amp;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1971" y="2786065"/>
              <a:ext cx="1182458" cy="1346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2988459" y="4187865"/>
            <a:ext cx="4780476" cy="36933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b="1" dirty="0">
                <a:solidFill>
                  <a:srgbClr val="C00000"/>
                </a:solidFill>
              </a:rPr>
              <a:t>fgosreestr.ru</a:t>
            </a:r>
            <a:r>
              <a:rPr lang="en-US" dirty="0"/>
              <a:t>/educational_standard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05645" y="4747078"/>
            <a:ext cx="5093061" cy="36933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b="1" dirty="0">
                <a:solidFill>
                  <a:srgbClr val="C00000"/>
                </a:solidFill>
              </a:rPr>
              <a:t>edsoo.ru</a:t>
            </a:r>
            <a:r>
              <a:rPr lang="en-US" dirty="0"/>
              <a:t>/Normativnie_dokumenti.htm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6143" y="5351014"/>
            <a:ext cx="7527472" cy="646331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b="1" dirty="0">
                <a:solidFill>
                  <a:srgbClr val="C00000"/>
                </a:solidFill>
              </a:rPr>
              <a:t>amur-iro.ru</a:t>
            </a:r>
            <a:r>
              <a:rPr lang="en-US" dirty="0"/>
              <a:t>/ffgos/obnovlyonnye-standarty/normativnye-dokumenty.html</a:t>
            </a:r>
            <a:endParaRPr lang="ru-RU" dirty="0"/>
          </a:p>
        </p:txBody>
      </p:sp>
      <p:pic>
        <p:nvPicPr>
          <p:cNvPr id="2050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5" y="54978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663519"/>
              </p:ext>
            </p:extLst>
          </p:nvPr>
        </p:nvGraphicFramePr>
        <p:xfrm>
          <a:off x="334736" y="0"/>
          <a:ext cx="9993085" cy="674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99" y="142029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7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372"/>
            <a:ext cx="10295164" cy="13208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обеспечивает федеральный государственный образовательный стандарт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171" y="1730829"/>
            <a:ext cx="10834008" cy="4277876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пространства…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программ…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содержания образовательных программ…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обеспечения получения качественного образования…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российской гражданской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культурного разнообразия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языкового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наследия многонационального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народа Российской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Федерации…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равные возможности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качественного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обучения…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качеств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решения повседневных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нетиповых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с целью адекватной ориентации в окружающем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мире…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5" y="54978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4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943" y="372835"/>
            <a:ext cx="8156122" cy="89262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и структура стандарта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53665"/>
              </p:ext>
            </p:extLst>
          </p:nvPr>
        </p:nvGraphicFramePr>
        <p:xfrm>
          <a:off x="677333" y="1593669"/>
          <a:ext cx="9617831" cy="489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4" y="2400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407" y="340179"/>
            <a:ext cx="1134019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обеспечивается единство образовательного пространства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188939"/>
              </p:ext>
            </p:extLst>
          </p:nvPr>
        </p:nvGraphicFramePr>
        <p:xfrm>
          <a:off x="2359478" y="2003363"/>
          <a:ext cx="7478487" cy="4566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3656" y="2792185"/>
            <a:ext cx="2845331" cy="36933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https://fgosreestr.ru/oop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03228" y="1740167"/>
            <a:ext cx="5365956" cy="36933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https://edsoo.ru/Primernie_rabochie_progra.htm</a:t>
            </a:r>
            <a:endParaRPr lang="ru-RU" dirty="0"/>
          </a:p>
        </p:txBody>
      </p:sp>
      <p:pic>
        <p:nvPicPr>
          <p:cNvPr id="7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1" y="5652922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0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5" y="193222"/>
            <a:ext cx="1123405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счёт чего обеспечивается вариативность содержания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020662"/>
              </p:ext>
            </p:extLst>
          </p:nvPr>
        </p:nvGraphicFramePr>
        <p:xfrm>
          <a:off x="694192" y="1417638"/>
          <a:ext cx="10594778" cy="483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5" y="54978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5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168" y="332014"/>
            <a:ext cx="1059754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могут сделать родители (законные представители) обучающихся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662" y="2000251"/>
            <a:ext cx="10581216" cy="360045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Выбрать из перечня, предлагаемого школой, предметы для изучения на углублённом уровне, курсы, модули;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Написать заявление о желании, чтобы ребёнок изучал родной язык (в том числе русский) и родную литературу;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заявление о желании, чтобы ребёнок изучал второй иностранный язык, если в школе для этого есть условия;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заявление о желании обучать ребёнка по индивидуальному учебному плану;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из перечня, предлагаемого школой, курсы, кружки, клубы и т.д. для занятий внеурочной деятельностью.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342" y="5579443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0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образовательной программы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18037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E:\Рабочие материалы\Картинки\Эмблема\ФГО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35" y="5497801"/>
            <a:ext cx="1376071" cy="10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1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841</Words>
  <Application>Microsoft Office PowerPoint</Application>
  <PresentationFormat>Широкоэкранный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Федеральный государственный образовательный стандарт  как условие обеспечения единого образовательного пространства в школах РФ</vt:lpstr>
      <vt:lpstr>Презентация PowerPoint</vt:lpstr>
      <vt:lpstr>Презентация PowerPoint</vt:lpstr>
      <vt:lpstr>Что обеспечивает федеральный государственный образовательный стандарт</vt:lpstr>
      <vt:lpstr>Содержание и структура стандарта</vt:lpstr>
      <vt:lpstr>Как обеспечивается единство образовательного пространства</vt:lpstr>
      <vt:lpstr>За счёт чего обеспечивается вариативность содержания образования</vt:lpstr>
      <vt:lpstr>Что могут сделать родители (законные представители) обучающихся</vt:lpstr>
      <vt:lpstr>Реализация образовательной программы</vt:lpstr>
      <vt:lpstr>Организация внеурочной деятельности</vt:lpstr>
      <vt:lpstr>Сроки и формы получения общего образования </vt:lpstr>
      <vt:lpstr>Требования к результатам обучения</vt:lpstr>
      <vt:lpstr>Оценка образовательных результатов обучающихся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</dc:title>
  <dc:creator>АННА</dc:creator>
  <cp:lastModifiedBy>АННА</cp:lastModifiedBy>
  <cp:revision>81</cp:revision>
  <dcterms:created xsi:type="dcterms:W3CDTF">2021-09-19T11:30:59Z</dcterms:created>
  <dcterms:modified xsi:type="dcterms:W3CDTF">2022-06-27T01:09:02Z</dcterms:modified>
</cp:coreProperties>
</file>